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358" r:id="rId2"/>
    <p:sldId id="256" r:id="rId3"/>
    <p:sldId id="364" r:id="rId4"/>
    <p:sldId id="368" r:id="rId5"/>
    <p:sldId id="365" r:id="rId6"/>
    <p:sldId id="367" r:id="rId7"/>
    <p:sldId id="366" r:id="rId8"/>
    <p:sldId id="369" r:id="rId9"/>
    <p:sldId id="356" r:id="rId10"/>
    <p:sldId id="371" r:id="rId11"/>
    <p:sldId id="370" r:id="rId12"/>
    <p:sldId id="372" r:id="rId13"/>
    <p:sldId id="373" r:id="rId14"/>
    <p:sldId id="374" r:id="rId15"/>
    <p:sldId id="375" r:id="rId16"/>
    <p:sldId id="376" r:id="rId17"/>
    <p:sldId id="377" r:id="rId18"/>
    <p:sldId id="342" r:id="rId19"/>
    <p:sldId id="380" r:id="rId20"/>
    <p:sldId id="381" r:id="rId21"/>
    <p:sldId id="382" r:id="rId22"/>
    <p:sldId id="383" r:id="rId23"/>
    <p:sldId id="379" r:id="rId24"/>
    <p:sldId id="378" r:id="rId25"/>
    <p:sldId id="359" r:id="rId26"/>
    <p:sldId id="357" r:id="rId27"/>
    <p:sldId id="387" r:id="rId28"/>
    <p:sldId id="385" r:id="rId29"/>
    <p:sldId id="386" r:id="rId30"/>
    <p:sldId id="384" r:id="rId31"/>
    <p:sldId id="388" r:id="rId32"/>
    <p:sldId id="390" r:id="rId33"/>
    <p:sldId id="398" r:id="rId34"/>
    <p:sldId id="391" r:id="rId35"/>
    <p:sldId id="399" r:id="rId36"/>
    <p:sldId id="392" r:id="rId37"/>
    <p:sldId id="400" r:id="rId38"/>
    <p:sldId id="393" r:id="rId39"/>
    <p:sldId id="401" r:id="rId40"/>
    <p:sldId id="394" r:id="rId41"/>
    <p:sldId id="402" r:id="rId42"/>
    <p:sldId id="395" r:id="rId43"/>
    <p:sldId id="403" r:id="rId44"/>
    <p:sldId id="396" r:id="rId45"/>
    <p:sldId id="404" r:id="rId46"/>
    <p:sldId id="397" r:id="rId47"/>
    <p:sldId id="405" r:id="rId48"/>
    <p:sldId id="389" r:id="rId49"/>
    <p:sldId id="361" r:id="rId50"/>
    <p:sldId id="360" r:id="rId51"/>
    <p:sldId id="314" r:id="rId52"/>
    <p:sldId id="363" r:id="rId53"/>
  </p:sldIdLst>
  <p:sldSz cx="9144000" cy="5143500" type="screen16x9"/>
  <p:notesSz cx="6884988" cy="100187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546" autoAdjust="0"/>
  </p:normalViewPr>
  <p:slideViewPr>
    <p:cSldViewPr>
      <p:cViewPr varScale="1">
        <p:scale>
          <a:sx n="70" d="100"/>
          <a:sy n="70" d="100"/>
        </p:scale>
        <p:origin x="-114" y="-16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3601" cy="501730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99800" y="0"/>
            <a:ext cx="2983601" cy="501730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2BE6FCAA-B102-4FC2-81F8-E24E92B3B34A}" type="datetimeFigureOut">
              <a:rPr lang="pl-PL" smtClean="0"/>
              <a:t>2019-06-08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515396"/>
            <a:ext cx="2983601" cy="501730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99800" y="9515396"/>
            <a:ext cx="2983601" cy="501730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B16A9E34-38B1-4A55-95DA-186C9B3EDA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5392282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3601" cy="501730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99800" y="0"/>
            <a:ext cx="2983601" cy="501730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47ADA7F1-6EB4-45BE-8C5E-0B66A0E488A7}" type="datetimeFigureOut">
              <a:rPr lang="pl-PL" smtClean="0"/>
              <a:t>2019-06-08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78612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9" tIns="45725" rIns="91449" bIns="45725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9134" y="4758492"/>
            <a:ext cx="5506720" cy="4509215"/>
          </a:xfrm>
          <a:prstGeom prst="rect">
            <a:avLst/>
          </a:prstGeom>
        </p:spPr>
        <p:txBody>
          <a:bodyPr vert="horz" lIns="91449" tIns="45725" rIns="91449" bIns="45725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515396"/>
            <a:ext cx="2983601" cy="501730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99800" y="9515396"/>
            <a:ext cx="2983601" cy="501730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9A0591B3-ADAD-4A90-907A-FA111A030CE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6968013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CE5FF43-2C80-403C-94F6-6B7FBF15626B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840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Pieśń</a:t>
            </a:r>
            <a:r>
              <a:rPr lang="pl-PL" baseline="0" dirty="0" smtClean="0"/>
              <a:t> na wejście: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386D0CF-EEED-4F37-846F-6028A22D6A0D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4208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CE5FF43-2C80-403C-94F6-6B7FBF15626B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8401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Pieśń</a:t>
            </a:r>
            <a:r>
              <a:rPr lang="pl-PL" baseline="0" dirty="0" smtClean="0"/>
              <a:t> na wejście: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386D0CF-EEED-4F37-846F-6028A22D6A0D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4208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CE5FF43-2C80-403C-94F6-6B7FBF15626B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840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Pieśń</a:t>
            </a:r>
            <a:r>
              <a:rPr lang="pl-PL" baseline="0" dirty="0" smtClean="0"/>
              <a:t> na wejście: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386D0CF-EEED-4F37-846F-6028A22D6A0D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4208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CE5FF43-2C80-403C-94F6-6B7FBF15626B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8401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Pieśń</a:t>
            </a:r>
            <a:r>
              <a:rPr lang="pl-PL" baseline="0" dirty="0" smtClean="0"/>
              <a:t> na wejście: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386D0CF-EEED-4F37-846F-6028A22D6A0D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42087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CE5FF43-2C80-403C-94F6-6B7FBF15626B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8401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Gloria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6B5DFFA-BFCE-4BF8-94D9-33E13852FD2A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01424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Gloria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6B5DFFA-BFCE-4BF8-94D9-33E13852FD2A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0142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Pieśń</a:t>
            </a:r>
            <a:r>
              <a:rPr lang="pl-PL" baseline="0" dirty="0" smtClean="0"/>
              <a:t> na wejście: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386D0CF-EEED-4F37-846F-6028A22D6A0D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42087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Gloria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6B5DFFA-BFCE-4BF8-94D9-33E13852FD2A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01424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Gloria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6B5DFFA-BFCE-4BF8-94D9-33E13852FD2A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01424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Gloria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6B5DFFA-BFCE-4BF8-94D9-33E13852FD2A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01424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CE5FF43-2C80-403C-94F6-6B7FBF15626B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8401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Ofiarowanie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6B5DFFA-BFCE-4BF8-94D9-33E13852FD2A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01424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CE5FF43-2C80-403C-94F6-6B7FBF15626B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8401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Święty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Święty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CE5FF43-2C80-403C-94F6-6B7FBF15626B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8401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Komunia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Pieśń</a:t>
            </a:r>
            <a:r>
              <a:rPr lang="pl-PL" baseline="0" dirty="0" smtClean="0"/>
              <a:t> na wejście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386D0CF-EEED-4F37-846F-6028A22D6A0D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420875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CE5FF43-2C80-403C-94F6-6B7FBF15626B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8401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Pieśń</a:t>
            </a:r>
            <a:r>
              <a:rPr lang="pl-PL" baseline="0" dirty="0" smtClean="0"/>
              <a:t> na wejście: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386D0CF-EEED-4F37-846F-6028A22D6A0D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420875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42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43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44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45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46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 1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69121BA-B9BF-4EEE-A3F6-FA0BEA3245E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47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53300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CE5FF43-2C80-403C-94F6-6B7FBF15626B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48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84016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Uwielbienie</a:t>
            </a:r>
            <a:r>
              <a:rPr lang="pl-PL" baseline="0" dirty="0" smtClean="0"/>
              <a:t> 2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DF4AE89-A308-49DC-BDDB-5918406FDCF3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49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445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Pieśń</a:t>
            </a:r>
            <a:r>
              <a:rPr lang="pl-PL" baseline="0" dirty="0" smtClean="0"/>
              <a:t> na wejście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386D0CF-EEED-4F37-846F-6028A22D6A0D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420875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CE5FF43-2C80-403C-94F6-6B7FBF15626B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50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84016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F27B4E9-624F-4DB3-BCA0-5B0C0964E85B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51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19898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Pieśń</a:t>
            </a:r>
            <a:r>
              <a:rPr lang="pl-PL" baseline="0" dirty="0" smtClean="0"/>
              <a:t> na wyjście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4F8EFD2-645A-4195-A6D5-49D9A81E97DE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52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2435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Pieśń</a:t>
            </a:r>
            <a:r>
              <a:rPr lang="pl-PL" baseline="0" dirty="0" smtClean="0"/>
              <a:t> na wejście: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386D0CF-EEED-4F37-846F-6028A22D6A0D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4208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Pieśń</a:t>
            </a:r>
            <a:r>
              <a:rPr lang="pl-PL" baseline="0" dirty="0" smtClean="0"/>
              <a:t> na wejście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386D0CF-EEED-4F37-846F-6028A22D6A0D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4208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Pieśń</a:t>
            </a:r>
            <a:r>
              <a:rPr lang="pl-PL" baseline="0" dirty="0" smtClean="0"/>
              <a:t> na wejście:</a:t>
            </a:r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386D0CF-EEED-4F37-846F-6028A22D6A0D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4208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78612" cy="3757612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Droga Krzyżowa NSPJ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CE5FF43-2C80-403C-94F6-6B7FBF15626B}" type="datetime1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591B3-ADAD-4A90-907A-FA111A030CEF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8840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3337-1199-4160-B198-DDE181B1D6E2}" type="datetimeFigureOut">
              <a:rPr lang="pl-PL" smtClean="0"/>
              <a:t>2019-06-08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9CEA-3E5D-4EC0-A658-37B29114C5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315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3337-1199-4160-B198-DDE181B1D6E2}" type="datetimeFigureOut">
              <a:rPr lang="pl-PL" smtClean="0"/>
              <a:t>2019-06-08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9CEA-3E5D-4EC0-A658-37B29114C5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230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3337-1199-4160-B198-DDE181B1D6E2}" type="datetimeFigureOut">
              <a:rPr lang="pl-PL" smtClean="0"/>
              <a:t>2019-06-08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9CEA-3E5D-4EC0-A658-37B29114C5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49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3337-1199-4160-B198-DDE181B1D6E2}" type="datetimeFigureOut">
              <a:rPr lang="pl-PL" smtClean="0"/>
              <a:t>2019-06-08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9CEA-3E5D-4EC0-A658-37B29114C5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852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3337-1199-4160-B198-DDE181B1D6E2}" type="datetimeFigureOut">
              <a:rPr lang="pl-PL" smtClean="0"/>
              <a:t>2019-06-08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9CEA-3E5D-4EC0-A658-37B29114C5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859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3337-1199-4160-B198-DDE181B1D6E2}" type="datetimeFigureOut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9CEA-3E5D-4EC0-A658-37B29114C5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1492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3337-1199-4160-B198-DDE181B1D6E2}" type="datetimeFigureOut">
              <a:rPr lang="pl-PL" smtClean="0"/>
              <a:t>2019-06-08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9CEA-3E5D-4EC0-A658-37B29114C5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282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3337-1199-4160-B198-DDE181B1D6E2}" type="datetimeFigureOut">
              <a:rPr lang="pl-PL" smtClean="0"/>
              <a:t>2019-06-08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9CEA-3E5D-4EC0-A658-37B29114C5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673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3337-1199-4160-B198-DDE181B1D6E2}" type="datetimeFigureOut">
              <a:rPr lang="pl-PL" smtClean="0"/>
              <a:t>2019-06-08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9CEA-3E5D-4EC0-A658-37B29114C5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061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3337-1199-4160-B198-DDE181B1D6E2}" type="datetimeFigureOut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9CEA-3E5D-4EC0-A658-37B29114C5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094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3337-1199-4160-B198-DDE181B1D6E2}" type="datetimeFigureOut">
              <a:rPr lang="pl-PL" smtClean="0"/>
              <a:t>2019-06-08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9CEA-3E5D-4EC0-A658-37B29114C5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018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03337-1199-4160-B198-DDE181B1D6E2}" type="datetimeFigureOut">
              <a:rPr lang="pl-PL" smtClean="0"/>
              <a:t>2019-06-08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B9CEA-3E5D-4EC0-A658-37B29114C5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600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endParaRPr lang="pl-PL" sz="60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81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r>
              <a:rPr lang="pl-PL" sz="5500" b="1" smtClean="0">
                <a:solidFill>
                  <a:srgbClr val="FFFF00"/>
                </a:solidFill>
              </a:rPr>
              <a:t>Psalm 1</a:t>
            </a:r>
            <a:r>
              <a:rPr lang="pl-PL" sz="5500" b="1" smtClean="0">
                <a:solidFill>
                  <a:schemeClr val="bg1"/>
                </a:solidFill>
              </a:rPr>
              <a:t/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6000" b="1" smtClean="0">
                <a:solidFill>
                  <a:schemeClr val="bg1"/>
                </a:solidFill>
              </a:rPr>
              <a:t>Szczęśliwy naród wybrany przez Pana</a:t>
            </a:r>
            <a:endParaRPr lang="pl-PL" sz="5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46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endParaRPr lang="pl-PL" sz="60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8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r>
              <a:rPr lang="pl-PL" sz="5500" b="1" smtClean="0">
                <a:solidFill>
                  <a:srgbClr val="FFFF00"/>
                </a:solidFill>
              </a:rPr>
              <a:t>Psalm 2</a:t>
            </a:r>
            <a:r>
              <a:rPr lang="pl-PL" sz="5500" b="1" smtClean="0">
                <a:solidFill>
                  <a:schemeClr val="bg1"/>
                </a:solidFill>
              </a:rPr>
              <a:t/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6000" b="1" smtClean="0">
                <a:solidFill>
                  <a:schemeClr val="bg1"/>
                </a:solidFill>
              </a:rPr>
              <a:t>Słowa Twe, Panie, </a:t>
            </a:r>
            <a:br>
              <a:rPr lang="pl-PL" sz="6000" b="1" smtClean="0">
                <a:solidFill>
                  <a:schemeClr val="bg1"/>
                </a:solidFill>
              </a:rPr>
            </a:br>
            <a:r>
              <a:rPr lang="pl-PL" sz="6000" b="1" smtClean="0">
                <a:solidFill>
                  <a:schemeClr val="bg1"/>
                </a:solidFill>
              </a:rPr>
              <a:t>dają życie wieczne</a:t>
            </a:r>
            <a:endParaRPr lang="pl-PL" sz="5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35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endParaRPr lang="pl-PL" sz="60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92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r>
              <a:rPr lang="pl-PL" sz="5500" b="1" smtClean="0">
                <a:solidFill>
                  <a:srgbClr val="FFFF00"/>
                </a:solidFill>
              </a:rPr>
              <a:t>Psalm 3</a:t>
            </a:r>
            <a:r>
              <a:rPr lang="pl-PL" sz="5500" b="1" smtClean="0">
                <a:solidFill>
                  <a:schemeClr val="bg1"/>
                </a:solidFill>
              </a:rPr>
              <a:t/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6000" b="1" smtClean="0">
                <a:solidFill>
                  <a:schemeClr val="bg1"/>
                </a:solidFill>
              </a:rPr>
              <a:t>Chwalmy na wieki miłosierdzie Pana</a:t>
            </a:r>
            <a:endParaRPr lang="pl-PL" sz="5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03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endParaRPr lang="pl-PL" sz="60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2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r>
              <a:rPr lang="pl-PL" sz="5500" b="1" smtClean="0">
                <a:solidFill>
                  <a:srgbClr val="FFFF00"/>
                </a:solidFill>
              </a:rPr>
              <a:t>Psalm 4</a:t>
            </a:r>
            <a:r>
              <a:rPr lang="pl-PL" sz="5500" b="1" smtClean="0">
                <a:solidFill>
                  <a:schemeClr val="bg1"/>
                </a:solidFill>
              </a:rPr>
              <a:t/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6000" b="1" smtClean="0">
                <a:solidFill>
                  <a:schemeClr val="bg1"/>
                </a:solidFill>
              </a:rPr>
              <a:t>Niech zstąpi Duch Twój </a:t>
            </a:r>
            <a:br>
              <a:rPr lang="pl-PL" sz="6000" b="1" smtClean="0">
                <a:solidFill>
                  <a:schemeClr val="bg1"/>
                </a:solidFill>
              </a:rPr>
            </a:br>
            <a:r>
              <a:rPr lang="pl-PL" sz="6000" b="1" smtClean="0">
                <a:solidFill>
                  <a:schemeClr val="bg1"/>
                </a:solidFill>
              </a:rPr>
              <a:t>i odnowi ziemię</a:t>
            </a:r>
            <a:endParaRPr lang="pl-PL" sz="5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94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endParaRPr lang="pl-PL" sz="60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24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r>
              <a:rPr lang="pl-PL" sz="5300" b="1" smtClean="0">
                <a:solidFill>
                  <a:schemeClr val="bg1"/>
                </a:solidFill>
              </a:rPr>
              <a:t>Gloria in excelsis Deo!</a:t>
            </a:r>
            <a:br>
              <a:rPr lang="pl-PL" sz="5300" b="1" smtClean="0">
                <a:solidFill>
                  <a:schemeClr val="bg1"/>
                </a:solidFill>
              </a:rPr>
            </a:br>
            <a:r>
              <a:rPr lang="pl-PL" sz="5300" b="1" smtClean="0">
                <a:solidFill>
                  <a:schemeClr val="bg1"/>
                </a:solidFill>
              </a:rPr>
              <a:t>Gloria, gloria!</a:t>
            </a:r>
            <a:endParaRPr lang="pl-PL" sz="5300" b="1" i="1" dirty="0">
              <a:solidFill>
                <a:srgbClr val="FFFF99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8388425" y="4731960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1/5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786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3800" b="1" dirty="0" smtClean="0">
                <a:solidFill>
                  <a:schemeClr val="bg1"/>
                </a:solidFill>
              </a:rPr>
              <a:t>Chwalimy Cię, błogosławimy Cię!</a:t>
            </a:r>
            <a:br>
              <a:rPr lang="pl-PL" sz="3800" b="1" dirty="0" smtClean="0">
                <a:solidFill>
                  <a:schemeClr val="bg1"/>
                </a:solidFill>
              </a:rPr>
            </a:br>
            <a:r>
              <a:rPr lang="pl-PL" sz="3800" b="1" dirty="0" smtClean="0">
                <a:solidFill>
                  <a:schemeClr val="bg1"/>
                </a:solidFill>
              </a:rPr>
              <a:t>Wielbimy Cię, </a:t>
            </a:r>
            <a:r>
              <a:rPr lang="pl-PL" sz="3800" b="1" dirty="0" err="1" smtClean="0">
                <a:solidFill>
                  <a:schemeClr val="bg1"/>
                </a:solidFill>
              </a:rPr>
              <a:t>wysłąwiamy</a:t>
            </a:r>
            <a:r>
              <a:rPr lang="pl-PL" sz="3800" b="1" dirty="0" smtClean="0">
                <a:solidFill>
                  <a:schemeClr val="bg1"/>
                </a:solidFill>
              </a:rPr>
              <a:t> Cię!</a:t>
            </a:r>
            <a:br>
              <a:rPr lang="pl-PL" sz="3800" b="1" dirty="0" smtClean="0">
                <a:solidFill>
                  <a:schemeClr val="bg1"/>
                </a:solidFill>
              </a:rPr>
            </a:br>
            <a:r>
              <a:rPr lang="pl-PL" sz="3800" b="1" dirty="0" smtClean="0">
                <a:solidFill>
                  <a:schemeClr val="bg1"/>
                </a:solidFill>
              </a:rPr>
              <a:t>Dzięki CI składamy</a:t>
            </a:r>
            <a:br>
              <a:rPr lang="pl-PL" sz="3800" b="1" dirty="0" smtClean="0">
                <a:solidFill>
                  <a:schemeClr val="bg1"/>
                </a:solidFill>
              </a:rPr>
            </a:br>
            <a:r>
              <a:rPr lang="pl-PL" sz="3800" b="1" dirty="0" smtClean="0">
                <a:solidFill>
                  <a:schemeClr val="bg1"/>
                </a:solidFill>
              </a:rPr>
              <a:t>bo wielka jest chwała Twoja.</a:t>
            </a:r>
            <a:br>
              <a:rPr lang="pl-PL" sz="3800" b="1" dirty="0" smtClean="0">
                <a:solidFill>
                  <a:schemeClr val="bg1"/>
                </a:solidFill>
              </a:rPr>
            </a:br>
            <a:r>
              <a:rPr lang="pl-PL" sz="3800" b="1" dirty="0" smtClean="0">
                <a:solidFill>
                  <a:schemeClr val="bg1"/>
                </a:solidFill>
              </a:rPr>
              <a:t>Panie boże, Królu Nieba</a:t>
            </a:r>
            <a:br>
              <a:rPr lang="pl-PL" sz="3800" b="1" dirty="0" smtClean="0">
                <a:solidFill>
                  <a:schemeClr val="bg1"/>
                </a:solidFill>
              </a:rPr>
            </a:br>
            <a:r>
              <a:rPr lang="pl-PL" sz="3800" b="1" dirty="0" smtClean="0">
                <a:solidFill>
                  <a:schemeClr val="bg1"/>
                </a:solidFill>
              </a:rPr>
              <a:t>Boże Ojcze Wszechmogący</a:t>
            </a:r>
            <a:br>
              <a:rPr lang="pl-PL" sz="3800" b="1" dirty="0" smtClean="0">
                <a:solidFill>
                  <a:schemeClr val="bg1"/>
                </a:solidFill>
              </a:rPr>
            </a:br>
            <a:r>
              <a:rPr lang="pl-PL" sz="3800" b="1" dirty="0" smtClean="0">
                <a:solidFill>
                  <a:schemeClr val="bg1"/>
                </a:solidFill>
              </a:rPr>
              <a:t>Panie Synu Jednorodzony</a:t>
            </a:r>
            <a:br>
              <a:rPr lang="pl-PL" sz="3800" b="1" dirty="0" smtClean="0">
                <a:solidFill>
                  <a:schemeClr val="bg1"/>
                </a:solidFill>
              </a:rPr>
            </a:br>
            <a:r>
              <a:rPr lang="pl-PL" sz="3800" b="1" dirty="0" smtClean="0">
                <a:solidFill>
                  <a:schemeClr val="bg1"/>
                </a:solidFill>
              </a:rPr>
              <a:t>Jezu Chryste! x3</a:t>
            </a:r>
            <a:endParaRPr lang="pl-PL" sz="3800" b="1" i="1" dirty="0">
              <a:solidFill>
                <a:srgbClr val="FFFF99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388425" y="4731960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2/5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477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500" b="1" smtClean="0">
                <a:solidFill>
                  <a:schemeClr val="bg1"/>
                </a:solidFill>
              </a:rPr>
              <a:t>Wykrzykujcie na cześć Pana</a:t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5500" b="1" smtClean="0">
                <a:solidFill>
                  <a:schemeClr val="bg1"/>
                </a:solidFill>
              </a:rPr>
              <a:t>wszystkie ziemie</a:t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5500" b="1" smtClean="0">
                <a:solidFill>
                  <a:schemeClr val="bg1"/>
                </a:solidFill>
              </a:rPr>
              <a:t>wśród okrzyków i radości wysławiajcie Go!</a:t>
            </a:r>
            <a:endParaRPr lang="pl-PL" sz="55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388425" y="4731960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1/7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583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r>
              <a:rPr lang="pl-PL" sz="5300" b="1" smtClean="0">
                <a:solidFill>
                  <a:schemeClr val="bg1"/>
                </a:solidFill>
              </a:rPr>
              <a:t>Gloria in excelsis Deo!</a:t>
            </a:r>
            <a:br>
              <a:rPr lang="pl-PL" sz="5300" b="1" smtClean="0">
                <a:solidFill>
                  <a:schemeClr val="bg1"/>
                </a:solidFill>
              </a:rPr>
            </a:br>
            <a:r>
              <a:rPr lang="pl-PL" sz="5300" b="1" smtClean="0">
                <a:solidFill>
                  <a:schemeClr val="bg1"/>
                </a:solidFill>
              </a:rPr>
              <a:t>Gloria, gloria!</a:t>
            </a:r>
            <a:endParaRPr lang="pl-PL" sz="5300" b="1" i="1" dirty="0">
              <a:solidFill>
                <a:srgbClr val="FFFF99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388425" y="4728018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3/5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3800" b="1" dirty="0" smtClean="0">
                <a:solidFill>
                  <a:schemeClr val="bg1"/>
                </a:solidFill>
              </a:rPr>
              <a:t>Panie Boże Baranku Boży</a:t>
            </a:r>
            <a:br>
              <a:rPr lang="pl-PL" sz="3800" b="1" dirty="0" smtClean="0">
                <a:solidFill>
                  <a:schemeClr val="bg1"/>
                </a:solidFill>
              </a:rPr>
            </a:br>
            <a:r>
              <a:rPr lang="pl-PL" sz="3800" b="1" dirty="0" smtClean="0">
                <a:solidFill>
                  <a:schemeClr val="bg1"/>
                </a:solidFill>
              </a:rPr>
              <a:t>Synu Ojca,</a:t>
            </a:r>
            <a:br>
              <a:rPr lang="pl-PL" sz="3800" b="1" dirty="0" smtClean="0">
                <a:solidFill>
                  <a:schemeClr val="bg1"/>
                </a:solidFill>
              </a:rPr>
            </a:br>
            <a:r>
              <a:rPr lang="pl-PL" sz="3800" b="1" dirty="0" smtClean="0">
                <a:solidFill>
                  <a:schemeClr val="bg1"/>
                </a:solidFill>
              </a:rPr>
              <a:t>który gładzisz grzechy świata, zmiłuj się nad nami</a:t>
            </a:r>
            <a:br>
              <a:rPr lang="pl-PL" sz="3800" b="1" dirty="0" smtClean="0">
                <a:solidFill>
                  <a:schemeClr val="bg1"/>
                </a:solidFill>
              </a:rPr>
            </a:br>
            <a:r>
              <a:rPr lang="pl-PL" sz="3800" b="1" dirty="0" smtClean="0">
                <a:solidFill>
                  <a:schemeClr val="bg1"/>
                </a:solidFill>
              </a:rPr>
              <a:t>który gładzisz grzechy świata, </a:t>
            </a:r>
            <a:r>
              <a:rPr lang="pl-PL" sz="3800" b="1" dirty="0" err="1" smtClean="0">
                <a:solidFill>
                  <a:schemeClr val="bg1"/>
                </a:solidFill>
              </a:rPr>
              <a:t>przyjm</a:t>
            </a:r>
            <a:r>
              <a:rPr lang="pl-PL" sz="3800" b="1" dirty="0" smtClean="0">
                <a:solidFill>
                  <a:schemeClr val="bg1"/>
                </a:solidFill>
              </a:rPr>
              <a:t> błaganie nasze</a:t>
            </a:r>
            <a:br>
              <a:rPr lang="pl-PL" sz="3800" b="1" dirty="0" smtClean="0">
                <a:solidFill>
                  <a:schemeClr val="bg1"/>
                </a:solidFill>
              </a:rPr>
            </a:br>
            <a:r>
              <a:rPr lang="pl-PL" sz="3800" b="1" dirty="0" smtClean="0">
                <a:solidFill>
                  <a:schemeClr val="bg1"/>
                </a:solidFill>
              </a:rPr>
              <a:t>który siedzisz po prawicy Ojca, zmiłuj się nad nami!</a:t>
            </a:r>
            <a:endParaRPr lang="pl-PL" sz="3800" b="1" i="1" dirty="0">
              <a:solidFill>
                <a:srgbClr val="FFFF99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388425" y="4715078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4/5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867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b="1" smtClean="0">
                <a:solidFill>
                  <a:schemeClr val="bg1"/>
                </a:solidFill>
              </a:rPr>
              <a:t>Albowiem tylko Tyś jest Święty!</a:t>
            </a:r>
            <a:br>
              <a:rPr lang="pl-PL" b="1" smtClean="0">
                <a:solidFill>
                  <a:schemeClr val="bg1"/>
                </a:solidFill>
              </a:rPr>
            </a:br>
            <a:r>
              <a:rPr lang="pl-PL" b="1" smtClean="0">
                <a:solidFill>
                  <a:schemeClr val="bg1"/>
                </a:solidFill>
              </a:rPr>
              <a:t>Tylko Tyś jest Panem!</a:t>
            </a:r>
            <a:br>
              <a:rPr lang="pl-PL" b="1" smtClean="0">
                <a:solidFill>
                  <a:schemeClr val="bg1"/>
                </a:solidFill>
              </a:rPr>
            </a:br>
            <a:r>
              <a:rPr lang="pl-PL" b="1" smtClean="0">
                <a:solidFill>
                  <a:schemeClr val="bg1"/>
                </a:solidFill>
              </a:rPr>
              <a:t>Tylko Tyś najwyższy Jezu Chryste</a:t>
            </a:r>
            <a:br>
              <a:rPr lang="pl-PL" b="1" smtClean="0">
                <a:solidFill>
                  <a:schemeClr val="bg1"/>
                </a:solidFill>
              </a:rPr>
            </a:br>
            <a:r>
              <a:rPr lang="pl-PL" b="1" smtClean="0">
                <a:solidFill>
                  <a:schemeClr val="bg1"/>
                </a:solidFill>
              </a:rPr>
              <a:t>z Duchem Świętym </a:t>
            </a:r>
            <a:br>
              <a:rPr lang="pl-PL" b="1" smtClean="0">
                <a:solidFill>
                  <a:schemeClr val="bg1"/>
                </a:solidFill>
              </a:rPr>
            </a:br>
            <a:r>
              <a:rPr lang="pl-PL" b="1" smtClean="0">
                <a:solidFill>
                  <a:schemeClr val="bg1"/>
                </a:solidFill>
              </a:rPr>
              <a:t>w chwale Boga Ojca</a:t>
            </a:r>
            <a:br>
              <a:rPr lang="pl-PL" b="1" smtClean="0">
                <a:solidFill>
                  <a:schemeClr val="bg1"/>
                </a:solidFill>
              </a:rPr>
            </a:br>
            <a:r>
              <a:rPr lang="pl-PL" b="1" smtClean="0">
                <a:solidFill>
                  <a:schemeClr val="bg1"/>
                </a:solidFill>
              </a:rPr>
              <a:t>Amen x 5</a:t>
            </a:r>
            <a:endParaRPr lang="pl-PL" b="1" i="1" dirty="0">
              <a:solidFill>
                <a:srgbClr val="FFFF99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388425" y="4740958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5/5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10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endParaRPr lang="pl-PL" sz="60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60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b="1" smtClean="0">
                <a:solidFill>
                  <a:schemeClr val="bg1"/>
                </a:solidFill>
              </a:rPr>
              <a:t>Słowa, słowa Twych ust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są pokarmem dla duszy mej.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/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i="1" smtClean="0">
                <a:solidFill>
                  <a:srgbClr val="FFFF00"/>
                </a:solidFill>
              </a:rPr>
              <a:t>- jest pokarmem dla duszy mej</a:t>
            </a:r>
            <a:endParaRPr lang="pl-PL" sz="5000" b="1" i="1" dirty="0">
              <a:solidFill>
                <a:srgbClr val="FFFF00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244409" y="4731960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1/1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321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endParaRPr lang="pl-PL" sz="60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58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 fontScale="90000"/>
          </a:bodyPr>
          <a:lstStyle/>
          <a:p>
            <a:r>
              <a:rPr lang="pl-PL" sz="5500" b="1" smtClean="0">
                <a:solidFill>
                  <a:schemeClr val="bg1"/>
                </a:solidFill>
              </a:rPr>
              <a:t>Święty, Święty, Święty</a:t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5500" b="1" smtClean="0">
                <a:solidFill>
                  <a:schemeClr val="bg1"/>
                </a:solidFill>
              </a:rPr>
              <a:t>Pan Bóg zastępów</a:t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5500" b="1" smtClean="0">
                <a:solidFill>
                  <a:schemeClr val="bg1"/>
                </a:solidFill>
              </a:rPr>
              <a:t>Pełne są niebiosa</a:t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5500" b="1" smtClean="0">
                <a:solidFill>
                  <a:schemeClr val="bg1"/>
                </a:solidFill>
              </a:rPr>
              <a:t>I ziemia chwały Twej</a:t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5500" b="1" smtClean="0">
                <a:solidFill>
                  <a:schemeClr val="bg1"/>
                </a:solidFill>
              </a:rPr>
              <a:t>Hosanna – Hosanna</a:t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5500" b="1" smtClean="0">
                <a:solidFill>
                  <a:schemeClr val="bg1"/>
                </a:solidFill>
              </a:rPr>
              <a:t>Hosanna na wysokości!</a:t>
            </a:r>
            <a:endParaRPr lang="pl-PL" sz="55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316417" y="4715078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1/2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446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r>
              <a:rPr lang="pl-PL" sz="5500" b="1" smtClean="0">
                <a:solidFill>
                  <a:schemeClr val="bg1"/>
                </a:solidFill>
              </a:rPr>
              <a:t>Błogosławiony</a:t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5500" b="1" smtClean="0">
                <a:solidFill>
                  <a:schemeClr val="bg1"/>
                </a:solidFill>
              </a:rPr>
              <a:t>który idzie w imię Pańskie</a:t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5500" b="1" smtClean="0">
                <a:solidFill>
                  <a:schemeClr val="bg1"/>
                </a:solidFill>
              </a:rPr>
              <a:t>Hosanna – Hosanna</a:t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5500" b="1" smtClean="0">
                <a:solidFill>
                  <a:schemeClr val="bg1"/>
                </a:solidFill>
              </a:rPr>
              <a:t>Hosanna na wysokości!</a:t>
            </a:r>
            <a:endParaRPr lang="pl-PL" sz="55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1" y="4731960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2/2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20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endParaRPr lang="pl-PL" sz="60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70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4600" b="1" smtClean="0">
                <a:solidFill>
                  <a:schemeClr val="bg1"/>
                </a:solidFill>
              </a:rPr>
              <a:t>Wstanę po mieście chodzić będę</a:t>
            </a:r>
            <a:br>
              <a:rPr lang="pl-PL" sz="4600" b="1" smtClean="0">
                <a:solidFill>
                  <a:schemeClr val="bg1"/>
                </a:solidFill>
              </a:rPr>
            </a:br>
            <a:r>
              <a:rPr lang="pl-PL" sz="4600" b="1" smtClean="0">
                <a:solidFill>
                  <a:schemeClr val="bg1"/>
                </a:solidFill>
              </a:rPr>
              <a:t>wśród ulic i placów</a:t>
            </a:r>
            <a:br>
              <a:rPr lang="pl-PL" sz="4600" b="1" smtClean="0">
                <a:solidFill>
                  <a:schemeClr val="bg1"/>
                </a:solidFill>
              </a:rPr>
            </a:br>
            <a:r>
              <a:rPr lang="pl-PL" sz="4600" b="1" smtClean="0">
                <a:solidFill>
                  <a:schemeClr val="bg1"/>
                </a:solidFill>
              </a:rPr>
              <a:t>Kochanka mej duszy szukać będę</a:t>
            </a:r>
            <a:br>
              <a:rPr lang="pl-PL" sz="4600" b="1" smtClean="0">
                <a:solidFill>
                  <a:schemeClr val="bg1"/>
                </a:solidFill>
              </a:rPr>
            </a:br>
            <a:r>
              <a:rPr lang="pl-PL" sz="4600" b="1" smtClean="0">
                <a:solidFill>
                  <a:schemeClr val="bg1"/>
                </a:solidFill>
              </a:rPr>
              <a:t>wśród ulic i placów.</a:t>
            </a:r>
            <a:endParaRPr lang="pl-PL" sz="46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1" y="4731960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1/1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56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b="1" smtClean="0">
                <a:solidFill>
                  <a:schemeClr val="bg1"/>
                </a:solidFill>
              </a:rPr>
              <a:t>Wiedzcie, że Pan jest Bogiem On sam stworzył nas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Jesteśmy Jego ludem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Jesteśmy Jego własnością</a:t>
            </a:r>
            <a:endParaRPr lang="pl-PL" sz="5000" b="1" dirty="0" smtClean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388425" y="4731960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2/7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287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endParaRPr lang="pl-PL" sz="60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43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b="1" smtClean="0">
                <a:solidFill>
                  <a:schemeClr val="bg1"/>
                </a:solidFill>
              </a:rPr>
              <a:t>Alleluja! Jezus Panem jest!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On zmartwychwstał, żyje, stoi 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 pośród nas!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Alleluja! Radujmy się!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Uwielbiajmy Pana który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Królem jest!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0" y="4731960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1/17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029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smtClean="0">
                <a:solidFill>
                  <a:schemeClr val="bg1"/>
                </a:solidFill>
              </a:rPr>
              <a:t>Na świętej uczcie Baranka, Odziani w szaty zbawienia,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Przebywszy Morze Czerwone, Ku czci Chrystusa śpiewajmy.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0" y="4731960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2/17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286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b="1" smtClean="0">
                <a:solidFill>
                  <a:schemeClr val="bg1"/>
                </a:solidFill>
              </a:rPr>
              <a:t>Alleluja! Jezus Panem jest!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On zmartwychwstał, żyje, stoi 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 pośród nas!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Alleluja! Radujmy się!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Uwielbiajmy Pana który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Królem jest!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0" y="4731960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3/17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50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smtClean="0">
                <a:solidFill>
                  <a:schemeClr val="bg1"/>
                </a:solidFill>
              </a:rPr>
              <a:t>Bo Jego Ciało nas karmi,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Na krzyżu za nas wydane,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A Jego krwią napojeni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Żyjemy odtąd dla Boga.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0" y="4731960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4/17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90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b="1" smtClean="0">
                <a:solidFill>
                  <a:schemeClr val="bg1"/>
                </a:solidFill>
              </a:rPr>
              <a:t>Alleluja! Jezus Panem jest!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On zmartwychwstał, żyje, stoi 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 pośród nas!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Alleluja! Radujmy się!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Uwielbiajmy Pana który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Królem jest!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0" y="4731960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5/17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348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smtClean="0">
                <a:solidFill>
                  <a:schemeClr val="bg1"/>
                </a:solidFill>
              </a:rPr>
              <a:t>Gdy Noc Paschalna nadeszła, Mściciela miecz nas ominął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I wtedy Pan nas wyzwolił Spod władzy księcia ciemności.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0" y="4731960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6/17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647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b="1" smtClean="0">
                <a:solidFill>
                  <a:schemeClr val="bg1"/>
                </a:solidFill>
              </a:rPr>
              <a:t>Alleluja! Jezus Panem jest!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On zmartwychwstał, żyje, stoi 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 pośród nas!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Alleluja! Radujmy się!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Uwielbiajmy Pana który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Królem jest!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0" y="4731960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7/17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236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smtClean="0">
                <a:solidFill>
                  <a:schemeClr val="bg1"/>
                </a:solidFill>
              </a:rPr>
              <a:t>Już Chrystus Paschą jest naszą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I szczerej prawdy zaczynem, Niewinnym Bożym Barankiem,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Co siebie złożył w ofierze.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0" y="4731960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8/17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255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b="1" smtClean="0">
                <a:solidFill>
                  <a:schemeClr val="bg1"/>
                </a:solidFill>
              </a:rPr>
              <a:t>Alleluja! Jezus Panem jest!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On zmartwychwstał, żyje, stoi 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 pośród nas!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Alleluja! Radujmy się!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Uwielbiajmy Pana który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Królem jest!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0" y="4731960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9/17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210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500" b="1" smtClean="0">
                <a:solidFill>
                  <a:schemeClr val="bg1"/>
                </a:solidFill>
              </a:rPr>
              <a:t>Wykrzykujcie na cześć Pana</a:t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5500" b="1" smtClean="0">
                <a:solidFill>
                  <a:schemeClr val="bg1"/>
                </a:solidFill>
              </a:rPr>
              <a:t>wszystkie ziemie</a:t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5500" b="1" smtClean="0">
                <a:solidFill>
                  <a:schemeClr val="bg1"/>
                </a:solidFill>
              </a:rPr>
              <a:t>wśród okrzyków i radości wysławiajcie Go!</a:t>
            </a:r>
            <a:endParaRPr lang="pl-PL" sz="55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388425" y="4731960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3/7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15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smtClean="0">
                <a:solidFill>
                  <a:schemeClr val="bg1"/>
                </a:solidFill>
              </a:rPr>
              <a:t>O jakże cenna ofiara,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Przez którą piekło jest starte,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A lud wychodzi z niewoli,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By pełnię życia odzyskać.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1" y="4731960"/>
            <a:ext cx="752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10/17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166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b="1" smtClean="0">
                <a:solidFill>
                  <a:schemeClr val="bg1"/>
                </a:solidFill>
              </a:rPr>
              <a:t>Alleluja! Jezus Panem jest!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On zmartwychwstał, żyje, stoi 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 pośród nas!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Alleluja! Radujmy się!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Uwielbiajmy Pana który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Królem jest!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1" y="4731960"/>
            <a:ext cx="752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11/17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934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smtClean="0">
                <a:solidFill>
                  <a:schemeClr val="bg1"/>
                </a:solidFill>
              </a:rPr>
              <a:t>Już Chrystus grób swój porzucił,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Zwycięski wraca z otchłani,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A gdy uwięził szatana,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Otworzył niebo dla wszystkich.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1" y="4731960"/>
            <a:ext cx="752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12/17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280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b="1" smtClean="0">
                <a:solidFill>
                  <a:schemeClr val="bg1"/>
                </a:solidFill>
              </a:rPr>
              <a:t>Alleluja! Jezus Panem jest!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On zmartwychwstał, żyje, stoi 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 pośród nas!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Alleluja! Radujmy się!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Uwielbiajmy Pana który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Królem jest!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1" y="4731960"/>
            <a:ext cx="752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13/17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398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smtClean="0">
                <a:solidFill>
                  <a:schemeClr val="bg1"/>
                </a:solidFill>
              </a:rPr>
              <a:t>O stań się, Jezu, dla duszy Radością Paschy wieczystej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I nas, wskrzeszonych Twą mocą,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Do swego przyłącz orszaku.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1" y="4731960"/>
            <a:ext cx="752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14/17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228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b="1" smtClean="0">
                <a:solidFill>
                  <a:schemeClr val="bg1"/>
                </a:solidFill>
              </a:rPr>
              <a:t>Alleluja! Jezus Panem jest!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On zmartwychwstał, żyje, stoi 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 pośród nas!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Alleluja! Radujmy się!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Uwielbiajmy Pana który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Królem jest!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1" y="4731960"/>
            <a:ext cx="752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15/17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218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smtClean="0">
                <a:solidFill>
                  <a:schemeClr val="bg1"/>
                </a:solidFill>
              </a:rPr>
              <a:t>Niech Ciebie, Panie promienny,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Powstały z martwych po męce,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I Twego Ojca, i Ducha </a:t>
            </a:r>
            <a:br>
              <a:rPr lang="pl-PL" sz="5000" smtClean="0">
                <a:solidFill>
                  <a:schemeClr val="bg1"/>
                </a:solidFill>
              </a:rPr>
            </a:br>
            <a:r>
              <a:rPr lang="pl-PL" sz="5000" smtClean="0">
                <a:solidFill>
                  <a:schemeClr val="bg1"/>
                </a:solidFill>
              </a:rPr>
              <a:t>Wysławia rzesza zbawionych. 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1" y="4731960"/>
            <a:ext cx="752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16/17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476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b="1" smtClean="0">
                <a:solidFill>
                  <a:schemeClr val="bg1"/>
                </a:solidFill>
              </a:rPr>
              <a:t>Alleluja! Jezus Panem jest!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On zmartwychwstał, żyje, stoi 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 pośród nas!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Alleluja! Radujmy się!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Uwielbiajmy Pana który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Królem jest!</a:t>
            </a:r>
            <a:endParaRPr lang="pl-PL" sz="50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172401" y="4731960"/>
            <a:ext cx="752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17/17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521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endParaRPr lang="pl-PL" sz="60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18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 fontScale="90000"/>
          </a:bodyPr>
          <a:lstStyle/>
          <a:p>
            <a:pPr algn="l"/>
            <a:r>
              <a:rPr lang="pl-PL" sz="4800" dirty="0" smtClean="0">
                <a:solidFill>
                  <a:schemeClr val="bg1"/>
                </a:solidFill>
              </a:rPr>
              <a:t>Chwalę Cię błogosławię Cię</a:t>
            </a:r>
            <a:br>
              <a:rPr lang="pl-PL" sz="4800" dirty="0" smtClean="0">
                <a:solidFill>
                  <a:schemeClr val="bg1"/>
                </a:solidFill>
              </a:rPr>
            </a:br>
            <a:r>
              <a:rPr lang="pl-PL" sz="4800" dirty="0" smtClean="0">
                <a:solidFill>
                  <a:schemeClr val="bg1"/>
                </a:solidFill>
              </a:rPr>
              <a:t>Panie mój wyzwoliłeś mnie</a:t>
            </a:r>
            <a:br>
              <a:rPr lang="pl-PL" sz="4800" dirty="0" smtClean="0">
                <a:solidFill>
                  <a:schemeClr val="bg1"/>
                </a:solidFill>
              </a:rPr>
            </a:br>
            <a:r>
              <a:rPr lang="pl-PL" sz="4800" dirty="0" smtClean="0">
                <a:solidFill>
                  <a:schemeClr val="bg1"/>
                </a:solidFill>
              </a:rPr>
              <a:t>cały świat Tobie śpiewa chwały pieśń</a:t>
            </a:r>
            <a:br>
              <a:rPr lang="pl-PL" sz="4800" dirty="0" smtClean="0">
                <a:solidFill>
                  <a:schemeClr val="bg1"/>
                </a:solidFill>
              </a:rPr>
            </a:br>
            <a:r>
              <a:rPr lang="pl-PL" sz="4800" dirty="0" smtClean="0">
                <a:solidFill>
                  <a:schemeClr val="bg1"/>
                </a:solidFill>
              </a:rPr>
              <a:t>(On królem całej ziemi jest)</a:t>
            </a:r>
            <a:br>
              <a:rPr lang="pl-PL" sz="4800" dirty="0" smtClean="0">
                <a:solidFill>
                  <a:schemeClr val="bg1"/>
                </a:solidFill>
              </a:rPr>
            </a:br>
            <a:r>
              <a:rPr lang="pl-PL" sz="5000" i="1" dirty="0" smtClean="0">
                <a:solidFill>
                  <a:srgbClr val="FFFF00"/>
                </a:solidFill>
              </a:rPr>
              <a:t>- chwalcie Go błogosławcie Go</a:t>
            </a:r>
            <a:br>
              <a:rPr lang="pl-PL" sz="5000" i="1" dirty="0" smtClean="0">
                <a:solidFill>
                  <a:srgbClr val="FFFF00"/>
                </a:solidFill>
              </a:rPr>
            </a:br>
            <a:r>
              <a:rPr lang="pl-PL" sz="5000" i="1" dirty="0" smtClean="0">
                <a:solidFill>
                  <a:srgbClr val="FFFF00"/>
                </a:solidFill>
              </a:rPr>
              <a:t>- On Królem całej ziemi jest!</a:t>
            </a:r>
            <a:endParaRPr lang="pl-PL" sz="5000" i="1" dirty="0">
              <a:solidFill>
                <a:srgbClr val="FFFF00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930913" y="4728018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1/1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195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b="1" smtClean="0">
                <a:solidFill>
                  <a:schemeClr val="bg1"/>
                </a:solidFill>
              </a:rPr>
              <a:t>W Jego bramy wstępujcie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z dziękczynieniem,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Wśród hymnów w Jego  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                                  przedsionki,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Błogosławcie imię Jego,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Chwalcie Pana dziś.</a:t>
            </a:r>
            <a:endParaRPr lang="pl-PL" sz="5000" b="1" dirty="0" smtClean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388425" y="4731960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4/7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24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endParaRPr lang="pl-PL" sz="60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7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4800" b="1" smtClean="0">
                <a:solidFill>
                  <a:schemeClr val="bg1"/>
                </a:solidFill>
              </a:rPr>
              <a:t>Chwała Barankowi chwała cześć</a:t>
            </a:r>
            <a:br>
              <a:rPr lang="pl-PL" sz="4800" b="1" smtClean="0">
                <a:solidFill>
                  <a:schemeClr val="bg1"/>
                </a:solidFill>
              </a:rPr>
            </a:br>
            <a:r>
              <a:rPr lang="pl-PL" sz="4800" b="1" smtClean="0">
                <a:solidFill>
                  <a:schemeClr val="bg1"/>
                </a:solidFill>
              </a:rPr>
              <a:t>On Królem jest Baranek zabity.</a:t>
            </a:r>
            <a:br>
              <a:rPr lang="pl-PL" sz="4800" b="1" smtClean="0">
                <a:solidFill>
                  <a:schemeClr val="bg1"/>
                </a:solidFill>
              </a:rPr>
            </a:br>
            <a:r>
              <a:rPr lang="pl-PL" sz="4800" b="1" smtClean="0">
                <a:solidFill>
                  <a:schemeClr val="bg1"/>
                </a:solidFill>
              </a:rPr>
              <a:t>Chwała Barankowi chwała cześć</a:t>
            </a:r>
            <a:br>
              <a:rPr lang="pl-PL" sz="4800" b="1" smtClean="0">
                <a:solidFill>
                  <a:schemeClr val="bg1"/>
                </a:solidFill>
              </a:rPr>
            </a:br>
            <a:r>
              <a:rPr lang="pl-PL" sz="4800" b="1" smtClean="0">
                <a:solidFill>
                  <a:schemeClr val="bg1"/>
                </a:solidFill>
              </a:rPr>
              <a:t>On Królem jest Baranek żyjący.</a:t>
            </a:r>
            <a:endParaRPr lang="pl-PL" sz="4800" b="1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7412822" y="4731960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1/1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58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endParaRPr lang="pl-PL" sz="48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67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500" b="1" smtClean="0">
                <a:solidFill>
                  <a:schemeClr val="bg1"/>
                </a:solidFill>
              </a:rPr>
              <a:t>Wykrzykujcie na cześć Pana</a:t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5500" b="1" smtClean="0">
                <a:solidFill>
                  <a:schemeClr val="bg1"/>
                </a:solidFill>
              </a:rPr>
              <a:t>wszystkie ziemie</a:t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5500" b="1" smtClean="0">
                <a:solidFill>
                  <a:schemeClr val="bg1"/>
                </a:solidFill>
              </a:rPr>
              <a:t>wśród okrzyków i radości wysławiajcie Go!</a:t>
            </a:r>
            <a:endParaRPr lang="pl-PL" sz="55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388425" y="4753898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5/7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535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000" b="1" smtClean="0">
                <a:solidFill>
                  <a:schemeClr val="bg1"/>
                </a:solidFill>
              </a:rPr>
              <a:t>Albowiem dobry jest Pan,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Łaskawość Jego na wieki,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Albowiem dobry jest Pan,</a:t>
            </a:r>
            <a:br>
              <a:rPr lang="pl-PL" sz="5000" b="1" smtClean="0">
                <a:solidFill>
                  <a:schemeClr val="bg1"/>
                </a:solidFill>
              </a:rPr>
            </a:br>
            <a:r>
              <a:rPr lang="pl-PL" sz="5000" b="1" smtClean="0">
                <a:solidFill>
                  <a:schemeClr val="bg1"/>
                </a:solidFill>
              </a:rPr>
              <a:t>Jego wierność przez pokolenia </a:t>
            </a:r>
            <a:endParaRPr lang="pl-PL" sz="5000" b="1" dirty="0" smtClean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388425" y="4728018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6/7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394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pPr algn="l"/>
            <a:r>
              <a:rPr lang="pl-PL" sz="5500" b="1" smtClean="0">
                <a:solidFill>
                  <a:schemeClr val="bg1"/>
                </a:solidFill>
              </a:rPr>
              <a:t>Wykrzykujcie na cześć Pana</a:t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5500" b="1" smtClean="0">
                <a:solidFill>
                  <a:schemeClr val="bg1"/>
                </a:solidFill>
              </a:rPr>
              <a:t>wszystkie ziemie</a:t>
            </a:r>
            <a:br>
              <a:rPr lang="pl-PL" sz="5500" b="1" smtClean="0">
                <a:solidFill>
                  <a:schemeClr val="bg1"/>
                </a:solidFill>
              </a:rPr>
            </a:br>
            <a:r>
              <a:rPr lang="pl-PL" sz="5500" b="1" smtClean="0">
                <a:solidFill>
                  <a:schemeClr val="bg1"/>
                </a:solidFill>
              </a:rPr>
              <a:t>wśród okrzyków i radości wysławiajcie Go!</a:t>
            </a:r>
            <a:endParaRPr lang="pl-PL" sz="5500" dirty="0">
              <a:solidFill>
                <a:schemeClr val="bg1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388425" y="4731960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solidFill>
                  <a:srgbClr val="FFFF99"/>
                </a:solidFill>
              </a:rPr>
              <a:t>7/7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471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95486"/>
            <a:ext cx="8352928" cy="4752528"/>
          </a:xfrm>
        </p:spPr>
        <p:txBody>
          <a:bodyPr>
            <a:normAutofit/>
          </a:bodyPr>
          <a:lstStyle/>
          <a:p>
            <a:endParaRPr lang="pl-PL" sz="6000" b="1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36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597</TotalTime>
  <Words>589</Words>
  <Application>Microsoft Office PowerPoint</Application>
  <PresentationFormat>Pokaz na ekranie (16:9)</PresentationFormat>
  <Paragraphs>269</Paragraphs>
  <Slides>52</Slides>
  <Notes>52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52</vt:i4>
      </vt:variant>
    </vt:vector>
  </HeadingPairs>
  <TitlesOfParts>
    <vt:vector size="53" baseType="lpstr">
      <vt:lpstr>Motyw pakietu Office</vt:lpstr>
      <vt:lpstr>Prezentacja programu PowerPoint</vt:lpstr>
      <vt:lpstr>Wykrzykujcie na cześć Pana wszystkie ziemie wśród okrzyków i radości wysławiajcie Go!</vt:lpstr>
      <vt:lpstr>Wiedzcie, że Pan jest Bogiem On sam stworzył nas Jesteśmy Jego ludem Jesteśmy Jego własnością</vt:lpstr>
      <vt:lpstr>Wykrzykujcie na cześć Pana wszystkie ziemie wśród okrzyków i radości wysławiajcie Go!</vt:lpstr>
      <vt:lpstr>W Jego bramy wstępujcie                        z dziękczynieniem, Wśród hymnów w Jego                                     przedsionki, Błogosławcie imię Jego, Chwalcie Pana dziś.</vt:lpstr>
      <vt:lpstr>Wykrzykujcie na cześć Pana wszystkie ziemie wśród okrzyków i radości wysławiajcie Go!</vt:lpstr>
      <vt:lpstr>Albowiem dobry jest Pan, Łaskawość Jego na wieki, Albowiem dobry jest Pan, Jego wierność przez pokolenia </vt:lpstr>
      <vt:lpstr>Wykrzykujcie na cześć Pana wszystkie ziemie wśród okrzyków i radości wysławiajcie Go!</vt:lpstr>
      <vt:lpstr>Prezentacja programu PowerPoint</vt:lpstr>
      <vt:lpstr>Psalm 1 Szczęśliwy naród wybrany przez Pana</vt:lpstr>
      <vt:lpstr>Prezentacja programu PowerPoint</vt:lpstr>
      <vt:lpstr>Psalm 2 Słowa Twe, Panie,  dają życie wieczne</vt:lpstr>
      <vt:lpstr>Prezentacja programu PowerPoint</vt:lpstr>
      <vt:lpstr>Psalm 3 Chwalmy na wieki miłosierdzie Pana</vt:lpstr>
      <vt:lpstr>Prezentacja programu PowerPoint</vt:lpstr>
      <vt:lpstr>Psalm 4 Niech zstąpi Duch Twój  i odnowi ziemię</vt:lpstr>
      <vt:lpstr>Prezentacja programu PowerPoint</vt:lpstr>
      <vt:lpstr>Gloria in excelsis Deo! Gloria, gloria!</vt:lpstr>
      <vt:lpstr>Chwalimy Cię, błogosławimy Cię! Wielbimy Cię, wysłąwiamy Cię! Dzięki CI składamy bo wielka jest chwała Twoja. Panie boże, Królu Nieba Boże Ojcze Wszechmogący Panie Synu Jednorodzony Jezu Chryste! x3</vt:lpstr>
      <vt:lpstr>Gloria in excelsis Deo! Gloria, gloria!</vt:lpstr>
      <vt:lpstr>Panie Boże Baranku Boży Synu Ojca, który gładzisz grzechy świata, zmiłuj się nad nami który gładzisz grzechy świata, przyjm błaganie nasze który siedzisz po prawicy Ojca, zmiłuj się nad nami!</vt:lpstr>
      <vt:lpstr>Albowiem tylko Tyś jest Święty! Tylko Tyś jest Panem! Tylko Tyś najwyższy Jezu Chryste z Duchem Świętym  w chwale Boga Ojca Amen x 5</vt:lpstr>
      <vt:lpstr>Prezentacja programu PowerPoint</vt:lpstr>
      <vt:lpstr>Słowa, słowa Twych ust są pokarmem dla duszy mej.  - jest pokarmem dla duszy mej</vt:lpstr>
      <vt:lpstr>Prezentacja programu PowerPoint</vt:lpstr>
      <vt:lpstr>Święty, Święty, Święty Pan Bóg zastępów Pełne są niebiosa I ziemia chwały Twej Hosanna – Hosanna Hosanna na wysokości!</vt:lpstr>
      <vt:lpstr>Błogosławiony który idzie w imię Pańskie Hosanna – Hosanna Hosanna na wysokości!</vt:lpstr>
      <vt:lpstr>Prezentacja programu PowerPoint</vt:lpstr>
      <vt:lpstr>Wstanę po mieście chodzić będę wśród ulic i placów Kochanka mej duszy szukać będę wśród ulic i placów.</vt:lpstr>
      <vt:lpstr>Prezentacja programu PowerPoint</vt:lpstr>
      <vt:lpstr>Alleluja! Jezus Panem jest! On zmartwychwstał, żyje, stoi                                      pośród nas! Alleluja! Radujmy się! Uwielbiajmy Pana który                                    Królem jest!</vt:lpstr>
      <vt:lpstr>Na świętej uczcie Baranka, Odziani w szaty zbawienia,  Przebywszy Morze Czerwone, Ku czci Chrystusa śpiewajmy.</vt:lpstr>
      <vt:lpstr>Alleluja! Jezus Panem jest! On zmartwychwstał, żyje, stoi                                      pośród nas! Alleluja! Radujmy się! Uwielbiajmy Pana który                                    Królem jest!</vt:lpstr>
      <vt:lpstr>Bo Jego Ciało nas karmi,  Na krzyżu za nas wydane,  A Jego krwią napojeni  Żyjemy odtąd dla Boga.</vt:lpstr>
      <vt:lpstr>Alleluja! Jezus Panem jest! On zmartwychwstał, żyje, stoi                                      pośród nas! Alleluja! Radujmy się! Uwielbiajmy Pana który                                    Królem jest!</vt:lpstr>
      <vt:lpstr>Gdy Noc Paschalna nadeszła, Mściciela miecz nas ominął  I wtedy Pan nas wyzwolił Spod władzy księcia ciemności.</vt:lpstr>
      <vt:lpstr>Alleluja! Jezus Panem jest! On zmartwychwstał, żyje, stoi                                      pośród nas! Alleluja! Radujmy się! Uwielbiajmy Pana który                                    Królem jest!</vt:lpstr>
      <vt:lpstr>Już Chrystus Paschą jest naszą  I szczerej prawdy zaczynem, Niewinnym Bożym Barankiem,  Co siebie złożył w ofierze.</vt:lpstr>
      <vt:lpstr>Alleluja! Jezus Panem jest! On zmartwychwstał, żyje, stoi                                      pośród nas! Alleluja! Radujmy się! Uwielbiajmy Pana który                                    Królem jest!</vt:lpstr>
      <vt:lpstr>O jakże cenna ofiara,  Przez którą piekło jest starte,  A lud wychodzi z niewoli,  By pełnię życia odzyskać.</vt:lpstr>
      <vt:lpstr>Alleluja! Jezus Panem jest! On zmartwychwstał, żyje, stoi                                      pośród nas! Alleluja! Radujmy się! Uwielbiajmy Pana który                                    Królem jest!</vt:lpstr>
      <vt:lpstr>Już Chrystus grób swój porzucił,  Zwycięski wraca z otchłani,  A gdy uwięził szatana,  Otworzył niebo dla wszystkich.</vt:lpstr>
      <vt:lpstr>Alleluja! Jezus Panem jest! On zmartwychwstał, żyje, stoi                                      pośród nas! Alleluja! Radujmy się! Uwielbiajmy Pana który                                    Królem jest!</vt:lpstr>
      <vt:lpstr>O stań się, Jezu, dla duszy Radością Paschy wieczystej  I nas, wskrzeszonych Twą mocą,  Do swego przyłącz orszaku.</vt:lpstr>
      <vt:lpstr>Alleluja! Jezus Panem jest! On zmartwychwstał, żyje, stoi                                      pośród nas! Alleluja! Radujmy się! Uwielbiajmy Pana który                                    Królem jest!</vt:lpstr>
      <vt:lpstr>Niech Ciebie, Panie promienny,  Powstały z martwych po męce,  I Twego Ojca, i Ducha  Wysławia rzesza zbawionych. </vt:lpstr>
      <vt:lpstr>Alleluja! Jezus Panem jest! On zmartwychwstał, żyje, stoi                                      pośród nas! Alleluja! Radujmy się! Uwielbiajmy Pana który                                    Królem jest!</vt:lpstr>
      <vt:lpstr>Prezentacja programu PowerPoint</vt:lpstr>
      <vt:lpstr>Chwalę Cię błogosławię Cię Panie mój wyzwoliłeś mnie cały świat Tobie śpiewa chwały pieśń (On królem całej ziemi jest) - chwalcie Go błogosławcie Go - On Królem całej ziemi jest!</vt:lpstr>
      <vt:lpstr>Prezentacja programu PowerPoint</vt:lpstr>
      <vt:lpstr>Chwała Barankowi chwała cześć On Królem jest Baranek zabity. Chwała Barankowi chwała cześć On Królem jest Baranek żyjący.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Tomasz Kujawa</dc:creator>
  <cp:lastModifiedBy>Tomasz</cp:lastModifiedBy>
  <cp:revision>53</cp:revision>
  <cp:lastPrinted>2019-06-08T08:56:27Z</cp:lastPrinted>
  <dcterms:created xsi:type="dcterms:W3CDTF">2013-03-06T21:31:07Z</dcterms:created>
  <dcterms:modified xsi:type="dcterms:W3CDTF">2019-06-08T09:18:18Z</dcterms:modified>
</cp:coreProperties>
</file>