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72" r:id="rId2"/>
    <p:sldId id="309" r:id="rId3"/>
    <p:sldId id="313" r:id="rId4"/>
    <p:sldId id="273" r:id="rId5"/>
    <p:sldId id="318" r:id="rId6"/>
    <p:sldId id="279" r:id="rId7"/>
    <p:sldId id="319" r:id="rId8"/>
    <p:sldId id="280" r:id="rId9"/>
    <p:sldId id="320" r:id="rId10"/>
    <p:sldId id="344" r:id="rId11"/>
    <p:sldId id="281" r:id="rId12"/>
    <p:sldId id="282" r:id="rId13"/>
    <p:sldId id="345" r:id="rId14"/>
    <p:sldId id="317" r:id="rId15"/>
    <p:sldId id="346" r:id="rId16"/>
    <p:sldId id="316" r:id="rId17"/>
    <p:sldId id="347" r:id="rId18"/>
    <p:sldId id="283" r:id="rId19"/>
    <p:sldId id="284" r:id="rId20"/>
    <p:sldId id="321" r:id="rId21"/>
    <p:sldId id="285" r:id="rId22"/>
    <p:sldId id="322" r:id="rId23"/>
    <p:sldId id="286" r:id="rId24"/>
    <p:sldId id="323" r:id="rId25"/>
    <p:sldId id="287" r:id="rId26"/>
    <p:sldId id="324" r:id="rId27"/>
    <p:sldId id="288" r:id="rId28"/>
    <p:sldId id="325" r:id="rId29"/>
    <p:sldId id="348" r:id="rId30"/>
    <p:sldId id="289" r:id="rId31"/>
    <p:sldId id="291" r:id="rId32"/>
    <p:sldId id="326" r:id="rId33"/>
    <p:sldId id="315" r:id="rId34"/>
    <p:sldId id="327" r:id="rId35"/>
    <p:sldId id="349" r:id="rId36"/>
    <p:sldId id="290" r:id="rId37"/>
    <p:sldId id="314" r:id="rId38"/>
    <p:sldId id="292" r:id="rId39"/>
    <p:sldId id="328" r:id="rId40"/>
    <p:sldId id="293" r:id="rId41"/>
    <p:sldId id="329" r:id="rId42"/>
    <p:sldId id="294" r:id="rId43"/>
    <p:sldId id="295" r:id="rId44"/>
    <p:sldId id="330" r:id="rId45"/>
    <p:sldId id="296" r:id="rId46"/>
    <p:sldId id="331" r:id="rId47"/>
    <p:sldId id="297" r:id="rId48"/>
    <p:sldId id="332" r:id="rId49"/>
    <p:sldId id="298" r:id="rId50"/>
    <p:sldId id="333" r:id="rId51"/>
    <p:sldId id="299" r:id="rId52"/>
    <p:sldId id="334" r:id="rId53"/>
    <p:sldId id="300" r:id="rId54"/>
    <p:sldId id="335" r:id="rId55"/>
    <p:sldId id="301" r:id="rId56"/>
    <p:sldId id="336" r:id="rId57"/>
    <p:sldId id="303" r:id="rId58"/>
    <p:sldId id="337" r:id="rId59"/>
    <p:sldId id="308" r:id="rId60"/>
    <p:sldId id="304" r:id="rId61"/>
    <p:sldId id="305" r:id="rId62"/>
    <p:sldId id="340" r:id="rId63"/>
    <p:sldId id="306" r:id="rId64"/>
    <p:sldId id="341" r:id="rId65"/>
    <p:sldId id="307" r:id="rId66"/>
    <p:sldId id="342" r:id="rId67"/>
    <p:sldId id="339" r:id="rId68"/>
    <p:sldId id="302" r:id="rId69"/>
    <p:sldId id="343" r:id="rId7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799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6DD5D20-5F5B-4026-A185-E8EB30249B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Wspólnota Miłości Ukrzyżowanej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2C487EE-A4B6-4DD6-8965-D9F36124D1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B9BE6-A961-4683-A9F0-DBE6FFB61283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642848-8F5C-4177-9658-8CE1A9BA10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FE1B531-09F9-400E-AC34-BFE5511C97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7A0F3-9F20-4B09-95C8-3B2C71F29A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9664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Wspólnota Miłości Ukrzyżowanej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B13B6-F8C5-4B19-9A6A-EDEE9C33E0DB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794A3-D974-484D-A7BE-3DBB5B3C3E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54535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B2A121-0A38-4969-99AF-866C66F4B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7F7AEB-CBE9-42DE-96E9-A2E39BF49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580015-678D-49E4-A5E9-4BF7163A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6FF849-4E7B-4DA8-B6F4-EE37BC29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F2E249-6027-43C1-8C9C-24EC4B3E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27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396EC7-0343-42A0-9978-950AF85CC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AF652AB-4561-4FDA-B232-0CD75DC40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F5F004-C84D-43E3-936C-0098DA13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C21028-04D8-448A-9D3A-FEA322C0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93F7BE-1D80-46AF-875E-534C51C3D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119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1E10DDB-5CDF-43CE-B9B4-B9E18D854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460B4E8-ED88-4B2E-983B-9D9ED313D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130CBC-AE28-4382-9BFF-CD9C8B30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60B65A-9FC3-43B0-81B6-F7D7FF86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359BAA-800C-428E-BA4F-CC960195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66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5BD4ED-3071-47FC-A18B-3B6B3C7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0EE35E-8F07-4336-BB9F-E8A7D590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175E6D-3E58-4DFA-9A89-6466931E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3B22AA-7879-487F-BCF4-98045DE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CE6A88-CC3F-4913-AC9D-AF02AC9F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3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B42F71-BB33-4ADD-83FA-138C17B9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100D122-27D5-4DA6-BC9C-54118EA27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249A7B-1DA9-4158-AA2B-99C21207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83F611-DD98-432E-BDE8-8EB7FC6BC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9BD437-4154-4814-AE98-2BBB8F6B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678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020F0B-B844-491E-B4B5-4D4A0690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9D09AD-B483-4EA5-A036-0A1A84A73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D2AA5A1-7F58-4255-B12C-A938D3669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3A4737A-CA40-49FB-B9A3-4F788F4A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9384ED-399C-420E-93D7-3DAE2EA6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3182151-C005-4FB0-9F31-C11A2427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56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BCA30B-760C-4E05-BA25-E1BBFAFC1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6C7CD9-3451-48A1-ACB8-05210A6D7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97980A-7BAD-436E-BDCE-827E71763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B5287E8-EBC7-45B5-A157-8F47C97A9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28446A1-62DD-4F67-9063-F50E4F47D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403BC10-9F7B-4FE3-94DA-4F74C39B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A4BCC3-AD5F-4AC3-ACF7-FF91460A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342B143-27A1-4CE6-8C7A-A7F0E7AC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69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C98ED-1D4A-49F8-8633-C7813D86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748C1EA-D71C-4650-B3AE-133A8DB5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64F9759-8F92-4572-BEFD-466F3396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B6D448-B6BC-4145-9FC6-D7E1B8FF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7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CACF5CC-C0CD-4DA0-B71E-2FD3B921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2C45016-8DBF-4FF2-B2ED-578B2162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2F272AF-3A47-44BD-ABC3-DFC122AA2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394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C77CF-A137-4EF0-B167-4AC1966B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9CD4AF-1AFF-4695-89B4-75AEF11E7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5D7940-4E73-4CC8-A82E-E19E519A7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60D72F-790A-4338-A342-C917E278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7BF62D-B58F-4C9A-9BC4-D906F45B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5EE330A-CC8B-4564-A7FC-0E83DA41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66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F4F853-9F45-48FE-B6A4-3C298E7D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E4180FD-7A56-4FB3-BED1-2C1927854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F332A78-0450-4F2D-8CA2-A099DD3B6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4AEB66-1EC4-48E0-B692-59796A0E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8DDDFE-36B4-436A-ACF4-B3C70C51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EF6F4A-9928-450E-BF67-E82A1A780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48A2E9B-D334-41E9-A28B-86E3FD25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D28731-4E43-4AC4-B4BA-A30512CA4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32EAC7-9C82-42DE-9D14-99B988AD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3B5D7-1E0F-4352-8A41-DC8F70A5542D}" type="datetimeFigureOut">
              <a:rPr lang="pl-PL" smtClean="0"/>
              <a:t>12.05.2019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EC47B0-CBFB-45EB-9E05-5411DD3DD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51610EA-ADF9-4240-912D-6EDCE486F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799D-1B2D-47CA-96B4-91F806B563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48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1DD2698-869F-4154-AD83-962464D1ED55}"/>
              </a:ext>
            </a:extLst>
          </p:cNvPr>
          <p:cNvSpPr/>
          <p:nvPr/>
        </p:nvSpPr>
        <p:spPr>
          <a:xfrm>
            <a:off x="857250" y="1690062"/>
            <a:ext cx="104584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Msza Święta </a:t>
            </a:r>
          </a:p>
          <a:p>
            <a:pPr algn="ctr"/>
            <a:endParaRPr lang="pl-PL" sz="4400" b="1" dirty="0">
              <a:solidFill>
                <a:srgbClr val="FFFFFF"/>
              </a:solidFill>
              <a:latin typeface="PLSans12-Regular"/>
            </a:endParaRPr>
          </a:p>
          <a:p>
            <a:pPr algn="ctr"/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12 V 2019</a:t>
            </a:r>
          </a:p>
          <a:p>
            <a:pPr algn="ctr"/>
            <a:endParaRPr lang="pl-PL" sz="4400" b="1" dirty="0">
              <a:solidFill>
                <a:srgbClr val="FFFFFF"/>
              </a:solidFill>
              <a:latin typeface="PLSans12-Regular"/>
            </a:endParaRPr>
          </a:p>
          <a:p>
            <a:pPr algn="ctr"/>
            <a:br>
              <a:rPr lang="pl-PL" sz="4400" b="1" dirty="0"/>
            </a:b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317981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4353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7E94C59-8A35-4F19-A3DB-E00510F2B716}"/>
              </a:ext>
            </a:extLst>
          </p:cNvPr>
          <p:cNvSpPr/>
          <p:nvPr/>
        </p:nvSpPr>
        <p:spPr>
          <a:xfrm>
            <a:off x="201478" y="201478"/>
            <a:ext cx="1170122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5400" b="1" dirty="0">
                <a:solidFill>
                  <a:srgbClr val="FFFFFF"/>
                </a:solidFill>
                <a:latin typeface="PLSans12-Regular"/>
              </a:rPr>
              <a:t>Gloria in </a:t>
            </a:r>
            <a:r>
              <a:rPr lang="pl-PL" sz="5400" b="1" dirty="0" err="1">
                <a:solidFill>
                  <a:srgbClr val="FFFFFF"/>
                </a:solidFill>
                <a:latin typeface="PLSans12-Regular"/>
              </a:rPr>
              <a:t>excelsis</a:t>
            </a:r>
            <a:r>
              <a:rPr lang="pl-PL" sz="5400" b="1" dirty="0">
                <a:solidFill>
                  <a:srgbClr val="FFFFFF"/>
                </a:solidFill>
                <a:latin typeface="PLSans12-Regular"/>
              </a:rPr>
              <a:t> </a:t>
            </a:r>
            <a:r>
              <a:rPr lang="pl-PL" sz="5400" b="1" dirty="0" err="1">
                <a:solidFill>
                  <a:srgbClr val="FFFFFF"/>
                </a:solidFill>
                <a:latin typeface="PLSans12-Regular"/>
              </a:rPr>
              <a:t>Deo</a:t>
            </a:r>
            <a:r>
              <a:rPr lang="pl-PL" sz="5400" b="1" dirty="0">
                <a:solidFill>
                  <a:srgbClr val="FFFFFF"/>
                </a:solidFill>
                <a:latin typeface="PLSans12-Regular"/>
              </a:rPr>
              <a:t>, Gloria </a:t>
            </a:r>
            <a:r>
              <a:rPr lang="pl-PL" sz="5400" b="1" dirty="0" err="1">
                <a:solidFill>
                  <a:srgbClr val="FFFFFF"/>
                </a:solidFill>
                <a:latin typeface="PLSans12-Regular"/>
              </a:rPr>
              <a:t>Gloria</a:t>
            </a:r>
            <a:r>
              <a:rPr lang="pl-PL" sz="5400" b="1" dirty="0">
                <a:solidFill>
                  <a:srgbClr val="FFFFFF"/>
                </a:solidFill>
                <a:latin typeface="PLSans12-Regular"/>
              </a:rPr>
              <a:t>.</a:t>
            </a:r>
          </a:p>
          <a:p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Chwalimy Cię, błogosławimy Cię,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Wielbimy Cię, wysławiamy Cię.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Dzięki Ci składamy, bo wielka jest chwała Twoja.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Panie Boże, Królu Nieba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Boże Ojcze Wszechmogący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Panie Synu Jednorodzony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Jezu Chryste, Jezu Chryste, Jezu Chryste!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32823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807FE27-D114-4BDB-BD01-89BA4C814805}"/>
              </a:ext>
            </a:extLst>
          </p:cNvPr>
          <p:cNvSpPr/>
          <p:nvPr/>
        </p:nvSpPr>
        <p:spPr>
          <a:xfrm>
            <a:off x="144651" y="0"/>
            <a:ext cx="1190269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Panie Boże Baranku Boży Synu Ojca,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Który gładzisz grzechy świata, zmiłuj się nad nami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Który gładzisz grzechy świata, </a:t>
            </a: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	</a:t>
            </a:r>
            <a:r>
              <a:rPr lang="pl-PL" sz="4400" dirty="0" err="1">
                <a:solidFill>
                  <a:srgbClr val="FFFFFF"/>
                </a:solidFill>
                <a:latin typeface="PLSans12-Regular"/>
              </a:rPr>
              <a:t>przyjm</a:t>
            </a:r>
            <a:r>
              <a:rPr lang="pl-PL" sz="4400" dirty="0">
                <a:solidFill>
                  <a:srgbClr val="FFFFFF"/>
                </a:solidFill>
                <a:latin typeface="PLSans12-Regular"/>
              </a:rPr>
              <a:t> błaganie nasze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Który siedzisz po prawicy Ojca, zmiłuj się nad nami!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Albowiem tylko Tyś jest Święty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Tylko Tyś jest Panem Tylko Tyś Najwyższy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Jezu Chryste z Duchem Świętym </a:t>
            </a: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w chwale Boga Ojca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Amen, Amen, Amen, Amen! Amen.</a:t>
            </a:r>
            <a:r>
              <a:rPr lang="pl-PL" sz="4400" b="1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2397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862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807FE27-D114-4BDB-BD01-89BA4C814805}"/>
              </a:ext>
            </a:extLst>
          </p:cNvPr>
          <p:cNvSpPr/>
          <p:nvPr/>
        </p:nvSpPr>
        <p:spPr>
          <a:xfrm>
            <a:off x="1055688" y="1268413"/>
            <a:ext cx="905256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solidFill>
                  <a:schemeClr val="bg1"/>
                </a:solidFill>
              </a:rPr>
              <a:t>Psalm:</a:t>
            </a:r>
          </a:p>
          <a:p>
            <a:endParaRPr lang="pl-PL" sz="3200" dirty="0">
              <a:solidFill>
                <a:schemeClr val="bg1"/>
              </a:solidFill>
            </a:endParaRPr>
          </a:p>
          <a:p>
            <a:endParaRPr lang="pl-PL" sz="3200" dirty="0">
              <a:solidFill>
                <a:schemeClr val="bg1"/>
              </a:solidFill>
            </a:endParaRPr>
          </a:p>
          <a:p>
            <a:r>
              <a:rPr lang="pl-PL" sz="5400" dirty="0">
                <a:solidFill>
                  <a:schemeClr val="bg1"/>
                </a:solidFill>
              </a:rPr>
              <a:t>My ludem Pana i Jego owcami</a:t>
            </a:r>
            <a:endParaRPr lang="pl-PL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7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577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807FE27-D114-4BDB-BD01-89BA4C814805}"/>
              </a:ext>
            </a:extLst>
          </p:cNvPr>
          <p:cNvSpPr/>
          <p:nvPr/>
        </p:nvSpPr>
        <p:spPr>
          <a:xfrm>
            <a:off x="1055688" y="1268413"/>
            <a:ext cx="1081604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solidFill>
                  <a:schemeClr val="bg1"/>
                </a:solidFill>
              </a:rPr>
              <a:t>Aklamacja:</a:t>
            </a:r>
          </a:p>
          <a:p>
            <a:endParaRPr lang="pl-PL" sz="3200" dirty="0">
              <a:solidFill>
                <a:schemeClr val="bg1"/>
              </a:solidFill>
            </a:endParaRPr>
          </a:p>
          <a:p>
            <a:endParaRPr lang="pl-PL" sz="3200" dirty="0">
              <a:solidFill>
                <a:schemeClr val="bg1"/>
              </a:solidFill>
            </a:endParaRPr>
          </a:p>
          <a:p>
            <a:r>
              <a:rPr lang="pl-PL" sz="5400" dirty="0">
                <a:solidFill>
                  <a:schemeClr val="bg1"/>
                </a:solidFill>
              </a:rPr>
              <a:t>Ja jestem dobrym pasterzem </a:t>
            </a:r>
          </a:p>
          <a:p>
            <a:r>
              <a:rPr lang="pl-PL" sz="5400" dirty="0">
                <a:solidFill>
                  <a:schemeClr val="bg1"/>
                </a:solidFill>
              </a:rPr>
              <a:t>i znam owce moje, a moje Mnie znają. </a:t>
            </a:r>
          </a:p>
        </p:txBody>
      </p:sp>
    </p:spTree>
    <p:extLst>
      <p:ext uri="{BB962C8B-B14F-4D97-AF65-F5344CB8AC3E}">
        <p14:creationId xmlns:p14="http://schemas.microsoft.com/office/powerpoint/2010/main" val="3745936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8846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46806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64C2B1E-9649-4656-AB62-EF487B76FE88}"/>
              </a:ext>
            </a:extLst>
          </p:cNvPr>
          <p:cNvSpPr/>
          <p:nvPr/>
        </p:nvSpPr>
        <p:spPr>
          <a:xfrm>
            <a:off x="1055688" y="1268413"/>
            <a:ext cx="105623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Niewiasto czemu płaczesz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— Zabrano Pana, nie wiem gdzie On jest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Mario, kogo szukasz?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— </a:t>
            </a:r>
            <a:r>
              <a:rPr lang="pl-PL" sz="4400" dirty="0" err="1">
                <a:solidFill>
                  <a:srgbClr val="FFFFFF"/>
                </a:solidFill>
                <a:latin typeface="PLSans12-Regular"/>
              </a:rPr>
              <a:t>Rabbuni</a:t>
            </a:r>
            <a:r>
              <a:rPr lang="pl-PL" sz="4400" dirty="0">
                <a:solidFill>
                  <a:srgbClr val="FFFFFF"/>
                </a:solidFill>
                <a:latin typeface="PLSans12-Regular"/>
              </a:rPr>
              <a:t>, mój </a:t>
            </a:r>
            <a:r>
              <a:rPr lang="pl-PL" sz="4400" dirty="0" err="1">
                <a:solidFill>
                  <a:srgbClr val="FFFFFF"/>
                </a:solidFill>
                <a:latin typeface="PLSans12-Regular"/>
              </a:rPr>
              <a:t>Rabbuni</a:t>
            </a:r>
            <a:r>
              <a:rPr lang="pl-PL" sz="4400" dirty="0">
                <a:solidFill>
                  <a:srgbClr val="FFFFFF"/>
                </a:solidFill>
                <a:latin typeface="PLSans12-Regular"/>
              </a:rPr>
              <a:t>!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231DCD3-0BB5-4476-AC31-13CC31E89769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</p:spTree>
    <p:extLst>
      <p:ext uri="{BB962C8B-B14F-4D97-AF65-F5344CB8AC3E}">
        <p14:creationId xmlns:p14="http://schemas.microsoft.com/office/powerpoint/2010/main" val="40637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7321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56015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1BC1752-5567-4FC3-A57D-0D4EB3C20918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Witajcie, pokój Wam!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Panie, pokaż ręce swe i bok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Pokój wam, nie bójcie się!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Pan mój i Bóg mój!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F0910CA-2A7B-4FFE-97A4-AFA80E1EF4D2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</p:spTree>
    <p:extLst>
      <p:ext uri="{BB962C8B-B14F-4D97-AF65-F5344CB8AC3E}">
        <p14:creationId xmlns:p14="http://schemas.microsoft.com/office/powerpoint/2010/main" val="1344236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60320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D7A42082-1355-41BC-A6E3-F339C68034B1}"/>
              </a:ext>
            </a:extLst>
          </p:cNvPr>
          <p:cNvSpPr/>
          <p:nvPr/>
        </p:nvSpPr>
        <p:spPr>
          <a:xfrm>
            <a:off x="1055687" y="1268413"/>
            <a:ext cx="1084701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O czym rozprawiacie w drodze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 — o Jezusie, który miał wybawić nas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Dlaczego nie wierzycie Pismu!?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 — Czy serce nie pałało w nas gdy z nami był?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0C4DFDE-9972-4DB6-84BF-BF58109E3FB5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</p:spTree>
    <p:extLst>
      <p:ext uri="{BB962C8B-B14F-4D97-AF65-F5344CB8AC3E}">
        <p14:creationId xmlns:p14="http://schemas.microsoft.com/office/powerpoint/2010/main" val="2491464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79008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DA83CAEE-A9B1-4A0B-9542-6C22832EFFF7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Zarzućcie sieci gdzie wam powiem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Pragnę słuchać tego co mówisz mi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Czy kochasz mnie bardziej niż inni?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Tak, Panie Ty wiesz, ze kocham Cię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860025-20B4-479A-A365-9D972A4E1161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</p:spTree>
    <p:extLst>
      <p:ext uri="{BB962C8B-B14F-4D97-AF65-F5344CB8AC3E}">
        <p14:creationId xmlns:p14="http://schemas.microsoft.com/office/powerpoint/2010/main" val="1584068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11549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BCDB9867-2285-4D39-BB78-3BDBDCB940A2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err="1">
                <a:solidFill>
                  <a:srgbClr val="FFFFFF"/>
                </a:solidFill>
                <a:latin typeface="PLSans12-Regular"/>
              </a:rPr>
              <a:t>Weźmijcie</a:t>
            </a:r>
            <a:r>
              <a:rPr lang="pl-PL" sz="4400" dirty="0">
                <a:solidFill>
                  <a:srgbClr val="FFFFFF"/>
                </a:solidFill>
                <a:latin typeface="PLSans12-Regular"/>
              </a:rPr>
              <a:t> Ducha Świętego!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Panie, z nami zawsze bądź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Jestem z wami po wszystkie czasy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  — Alleluja, alleluja!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8E4EBE5-2713-4E98-881C-878148932B36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</p:spTree>
    <p:extLst>
      <p:ext uri="{BB962C8B-B14F-4D97-AF65-F5344CB8AC3E}">
        <p14:creationId xmlns:p14="http://schemas.microsoft.com/office/powerpoint/2010/main" val="2096365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Ofiarowanie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59CFD7D3-8C4B-490F-A688-C99B60EB5164}"/>
              </a:ext>
            </a:extLst>
          </p:cNvPr>
          <p:cNvSpPr/>
          <p:nvPr/>
        </p:nvSpPr>
        <p:spPr>
          <a:xfrm>
            <a:off x="1158014" y="1268413"/>
            <a:ext cx="98759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Pan zmartwychwstał bracia radujmy się!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Pokonał grzech, uwolnił nas od śmierci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 Krzyżu zbawienie jest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Jest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to droga, którą trzeba nam iść</a:t>
            </a:r>
            <a:r>
              <a:rPr lang="pl-PL" sz="4400" b="1" dirty="0"/>
              <a:t> </a:t>
            </a: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9460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952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1DD2698-869F-4154-AD83-962464D1ED55}"/>
              </a:ext>
            </a:extLst>
          </p:cNvPr>
          <p:cNvSpPr/>
          <p:nvPr/>
        </p:nvSpPr>
        <p:spPr>
          <a:xfrm>
            <a:off x="1055688" y="1268413"/>
            <a:ext cx="104584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Zmartwychwstały Pan królestwo objął dziś.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Wszechmogący Wódz okazał swoją moc.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Zakwitł Krzyż i karmi, chroni mnie,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Jezus Pan rozdaje życie swe.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D566316-9099-4CD1-897E-159A1CDD2DDB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1884287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76E9AB8-9B48-4B15-ACAC-F053797871CA}"/>
              </a:ext>
            </a:extLst>
          </p:cNvPr>
          <p:cNvSpPr/>
          <p:nvPr/>
        </p:nvSpPr>
        <p:spPr>
          <a:xfrm>
            <a:off x="1055688" y="1268413"/>
            <a:ext cx="73263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Chlebie najcichszy,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otul mnie swym milczeniem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Ukryj mnie w Twojej bieli,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wchłoń moją ciemność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F3A7063-68F4-426C-9717-279C525B61AA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Komunia</a:t>
            </a:r>
          </a:p>
        </p:txBody>
      </p:sp>
    </p:spTree>
    <p:extLst>
      <p:ext uri="{BB962C8B-B14F-4D97-AF65-F5344CB8AC3E}">
        <p14:creationId xmlns:p14="http://schemas.microsoft.com/office/powerpoint/2010/main" val="3214307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3D64A86-EA03-4386-8162-3A785F234EAD}"/>
              </a:ext>
            </a:extLst>
          </p:cNvPr>
          <p:cNvSpPr/>
          <p:nvPr/>
        </p:nvSpPr>
        <p:spPr>
          <a:xfrm>
            <a:off x="1249228" y="1706428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Przemień mnie w siebie, </a:t>
            </a: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    bym jak Ty stał się chlebem (2x)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Pobłogosław mnie, połam, </a:t>
            </a: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    rozdaj łaknącym braciom (2x)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B9D106E-0293-452C-A709-0BB0B173EAA0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Komunia</a:t>
            </a:r>
          </a:p>
        </p:txBody>
      </p:sp>
    </p:spTree>
    <p:extLst>
      <p:ext uri="{BB962C8B-B14F-4D97-AF65-F5344CB8AC3E}">
        <p14:creationId xmlns:p14="http://schemas.microsoft.com/office/powerpoint/2010/main" val="33181629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76E9AB8-9B48-4B15-ACAC-F053797871CA}"/>
              </a:ext>
            </a:extLst>
          </p:cNvPr>
          <p:cNvSpPr/>
          <p:nvPr/>
        </p:nvSpPr>
        <p:spPr>
          <a:xfrm>
            <a:off x="1055688" y="1268413"/>
            <a:ext cx="73263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Chlebie najcichszy,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otul mnie swym milczeniem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Ukryj mnie w Twojej bieli,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wchłoń moją ciemność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F3A7063-68F4-426C-9717-279C525B61AA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Komunia</a:t>
            </a:r>
          </a:p>
        </p:txBody>
      </p:sp>
    </p:spTree>
    <p:extLst>
      <p:ext uri="{BB962C8B-B14F-4D97-AF65-F5344CB8AC3E}">
        <p14:creationId xmlns:p14="http://schemas.microsoft.com/office/powerpoint/2010/main" val="106721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3D64A86-EA03-4386-8162-3A785F234EAD}"/>
              </a:ext>
            </a:extLst>
          </p:cNvPr>
          <p:cNvSpPr/>
          <p:nvPr/>
        </p:nvSpPr>
        <p:spPr>
          <a:xfrm>
            <a:off x="1249228" y="1706428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A ułomki chleba, które zostaną (2X)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Rozdaj tym, </a:t>
            </a:r>
          </a:p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    którzy nie wierzą w swój głód (2x)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A8445DD-83B2-4AD9-A9B5-B7ED77E6C1A6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Komunia</a:t>
            </a:r>
          </a:p>
        </p:txBody>
      </p:sp>
    </p:spTree>
    <p:extLst>
      <p:ext uri="{BB962C8B-B14F-4D97-AF65-F5344CB8AC3E}">
        <p14:creationId xmlns:p14="http://schemas.microsoft.com/office/powerpoint/2010/main" val="796805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76E9AB8-9B48-4B15-ACAC-F053797871CA}"/>
              </a:ext>
            </a:extLst>
          </p:cNvPr>
          <p:cNvSpPr/>
          <p:nvPr/>
        </p:nvSpPr>
        <p:spPr>
          <a:xfrm>
            <a:off x="1055688" y="1268413"/>
            <a:ext cx="73263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Chlebie najcichszy,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otul mnie swym milczeniem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Ukryj mnie w Twojej bieli, </a:t>
            </a:r>
          </a:p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wchłoń moją ciemność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F3A7063-68F4-426C-9717-279C525B61AA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Komunia</a:t>
            </a:r>
          </a:p>
        </p:txBody>
      </p:sp>
    </p:spTree>
    <p:extLst>
      <p:ext uri="{BB962C8B-B14F-4D97-AF65-F5344CB8AC3E}">
        <p14:creationId xmlns:p14="http://schemas.microsoft.com/office/powerpoint/2010/main" val="125961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8482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4C25527-10FE-4A23-AE71-D8C3F49A09C5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Chcę chwalić Cię, 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BOŻE OJCZE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Miłosierny Panie mój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Chcę uwielbiać Cię,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błogosławić i wysławiać Imię Twe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DBF1AE2-1962-422E-840D-22468508B3C3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2001800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3D64A86-EA03-4386-8162-3A785F234EAD}"/>
              </a:ext>
            </a:extLst>
          </p:cNvPr>
          <p:cNvSpPr/>
          <p:nvPr/>
        </p:nvSpPr>
        <p:spPr>
          <a:xfrm>
            <a:off x="1055688" y="1268413"/>
            <a:ext cx="89425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Wywyższony,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Błogosławiony, chwalebny na wieki!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8D68040-5252-47E6-8EE0-49CD7B60277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419093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36D8A93-4300-4232-B580-860D7EC92172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Chce dziękować Ci, JEZU CHRYSTE,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któryś za mnie oddał życie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Chce uwielbiać Cię, błogosławić i wysławiać Imię Twe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0002BD0-1B90-45F6-96B1-3807AF173341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3202326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3D64A86-EA03-4386-8162-3A785F234EAD}"/>
              </a:ext>
            </a:extLst>
          </p:cNvPr>
          <p:cNvSpPr/>
          <p:nvPr/>
        </p:nvSpPr>
        <p:spPr>
          <a:xfrm>
            <a:off x="1055688" y="1268413"/>
            <a:ext cx="89425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Wywyższony,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Błogosławiony, chwalebny na wieki!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8D68040-5252-47E6-8EE0-49CD7B60277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426610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6670C0A3-ED87-41D6-B8ED-8E8D8514AF28}"/>
              </a:ext>
            </a:extLst>
          </p:cNvPr>
          <p:cNvSpPr/>
          <p:nvPr/>
        </p:nvSpPr>
        <p:spPr>
          <a:xfrm>
            <a:off x="1055688" y="1268413"/>
            <a:ext cx="116395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Milczący Baranek, Baranek zabity,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Wybawia dziś nas, z niewoli tego świata.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Hańbą okrył śmierć, nasza Pascha,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On wywiódł dziś nas, ze śmierci do życia!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D34DDB5-83E0-463D-B39F-B845AF2A8621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18652010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379BE6D-7054-45AC-99E6-FB1E58D09974}"/>
              </a:ext>
            </a:extLst>
          </p:cNvPr>
          <p:cNvSpPr/>
          <p:nvPr/>
        </p:nvSpPr>
        <p:spPr>
          <a:xfrm>
            <a:off x="1055688" y="1268413"/>
            <a:ext cx="885469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Chcę uwielbiać Cię, DUCHU ŚWIĘTY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wspierający mnie swą łaską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Chce uwielbiać Cię, błogosławić i wysławiać Imię Twe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18188D6-D9E0-4D59-9806-F4EE0A249588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25854748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3D64A86-EA03-4386-8162-3A785F234EAD}"/>
              </a:ext>
            </a:extLst>
          </p:cNvPr>
          <p:cNvSpPr/>
          <p:nvPr/>
        </p:nvSpPr>
        <p:spPr>
          <a:xfrm>
            <a:off x="1055688" y="1268413"/>
            <a:ext cx="89425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Wywyższony, przesławny na wieki!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Błogosławiony, chwalebny na wieki!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8D68040-5252-47E6-8EE0-49CD7B602774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Uwielbienie</a:t>
            </a:r>
          </a:p>
        </p:txBody>
      </p:sp>
    </p:spTree>
    <p:extLst>
      <p:ext uri="{BB962C8B-B14F-4D97-AF65-F5344CB8AC3E}">
        <p14:creationId xmlns:p14="http://schemas.microsoft.com/office/powerpoint/2010/main" val="3495114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2367438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8E2FAE4-79AB-427C-AA14-ACF14CE60DDF}"/>
              </a:ext>
            </a:extLst>
          </p:cNvPr>
          <p:cNvSpPr/>
          <p:nvPr/>
        </p:nvSpPr>
        <p:spPr>
          <a:xfrm>
            <a:off x="1055688" y="1267584"/>
            <a:ext cx="98071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Na świętej uczcie Baranka,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Odziani w szaty zbawienia,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Przebywszy Morze Czerwone,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Ku czci Chrystusa śpiewajmy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8706BB6-4EC4-46A1-9985-79C9D483657C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23110949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503033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04F383E-D00D-4B02-B455-FD491269B59E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Bo Jego Ciało nas karmi,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Na krzyżu za nas wydane,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A Jego Krwią napojeni,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Żyjemy odtąd dla Boga.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4EF364B-99EA-4E06-B94A-281BF0BEBEB2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3729595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4209228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44E3D678-3DDD-4311-8EBB-0B4829B1B62F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Gdy Noc paschalna nadeszła,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Mściciela miecz nas ominął,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wtedy Pan nas wyzwolił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Spod władzy księcia ciemności.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F031E80-4DF8-4068-81BA-2A0712647077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0454048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42523156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BB7A53-DC12-4A61-8595-86CC0BE22402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Już Chrystus Paschą jest naszą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szczerej prawdy zaczynem,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Niewinnym Bożym Barankiem,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Co siebie złożył w ofierze.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C4D783A-6BAC-4D08-9A92-76959EDB0D61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14818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1DD2698-869F-4154-AD83-962464D1ED55}"/>
              </a:ext>
            </a:extLst>
          </p:cNvPr>
          <p:cNvSpPr/>
          <p:nvPr/>
        </p:nvSpPr>
        <p:spPr>
          <a:xfrm>
            <a:off x="1055688" y="1268413"/>
            <a:ext cx="104584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Zmartwychwstały Pan królestwo objął dziś.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Wszechmogący Wódz okazał swoją moc.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Zakwitł Krzyż i karmi, chroni mnie,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Jezus Pan rozdaje życie swe.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D566316-9099-4CD1-897E-159A1CDD2DDB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28589006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40749142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80705A6-AFA6-4605-AA8B-E87B669022C5}"/>
              </a:ext>
            </a:extLst>
          </p:cNvPr>
          <p:cNvSpPr/>
          <p:nvPr/>
        </p:nvSpPr>
        <p:spPr>
          <a:xfrm>
            <a:off x="1055688" y="1308527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O jakże cenna ofiara,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Przez którą piekło jest starte,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A lud wychodzi z niewoli,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By pełnię życia odzyskać.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E4937F6-F472-450C-A30C-43F27637F753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20649087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21704885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AA38397F-B619-46F7-A789-BA815A901E94}"/>
              </a:ext>
            </a:extLst>
          </p:cNvPr>
          <p:cNvSpPr/>
          <p:nvPr/>
        </p:nvSpPr>
        <p:spPr>
          <a:xfrm>
            <a:off x="1055688" y="1278822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Już Chrystus grób swój porzucił,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Zwycięski wraca z Otchłani,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A gdy uwięził szatana,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Otworzył niebo dla wszystkich.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47CCEC6-A89C-4ABD-8A18-F0F2D2A9EFD5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5130343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23158886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5967E9D-8DA8-48A7-A207-97F5A8A97461}"/>
              </a:ext>
            </a:extLst>
          </p:cNvPr>
          <p:cNvSpPr/>
          <p:nvPr/>
        </p:nvSpPr>
        <p:spPr>
          <a:xfrm>
            <a:off x="1055688" y="1268413"/>
            <a:ext cx="89425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O stań się, Jezu, dla duszy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Radością Paschy wieczystej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nas, wskrzeszonych Twą mocą,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Do swego przyłącz orszaku. 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endParaRPr lang="pl-PL" sz="4400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F925BBB-DF31-433B-B4FF-EC75D325C1CE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36036726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9313834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9D4858F-715E-4AA8-8509-CE2D3EB0A756}"/>
              </a:ext>
            </a:extLst>
          </p:cNvPr>
          <p:cNvSpPr/>
          <p:nvPr/>
        </p:nvSpPr>
        <p:spPr>
          <a:xfrm>
            <a:off x="1055688" y="1268413"/>
            <a:ext cx="89425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Niech Ciebie, Panie promienny,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Powstały z martwych po męce,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Twego Ojca, i Ducha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Wysławia rzesza zbawionych.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6323C25-4027-4110-AB14-17A216DB5C43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1187131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BAE920B-78C6-484A-ACDF-2A6F547883A2}"/>
              </a:ext>
            </a:extLst>
          </p:cNvPr>
          <p:cNvSpPr/>
          <p:nvPr/>
        </p:nvSpPr>
        <p:spPr>
          <a:xfrm>
            <a:off x="1055688" y="1268413"/>
            <a:ext cx="9921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Jezus Panem jest.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zmartwychwstał, żyje, stoi pośród nas.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Alleluja! Radujmy się,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Uwielbiajmy Pana, który Królem jest. 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endParaRPr lang="pl-PL" sz="4400" b="1" dirty="0">
              <a:solidFill>
                <a:srgbClr val="FFFFFF"/>
              </a:solidFill>
              <a:latin typeface="PLSans12-Regular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D8CA3C8-0FB2-4BD1-BD0F-EC16119CE8D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Rozesłanie</a:t>
            </a:r>
          </a:p>
        </p:txBody>
      </p:sp>
    </p:spTree>
    <p:extLst>
      <p:ext uri="{BB962C8B-B14F-4D97-AF65-F5344CB8AC3E}">
        <p14:creationId xmlns:p14="http://schemas.microsoft.com/office/powerpoint/2010/main" val="11969592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966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EF77770-4014-4F97-9F0B-E1D3F8697033}"/>
              </a:ext>
            </a:extLst>
          </p:cNvPr>
          <p:cNvSpPr/>
          <p:nvPr/>
        </p:nvSpPr>
        <p:spPr>
          <a:xfrm>
            <a:off x="1055688" y="1265175"/>
            <a:ext cx="117012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W Ablu zabity, w Izaaku związany,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Wygnany w Jakubie, w Józefie sprzedany.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Zrodzony z Maryi, przepięknej owieczki,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Złożony w ofierze, powstaje dziś z martwych.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1E2E1AC-2596-48E4-BD6A-C777224DB685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22990346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45C97AC-CA41-4DE8-814E-F014E1D68D62}"/>
              </a:ext>
            </a:extLst>
          </p:cNvPr>
          <p:cNvSpPr/>
          <p:nvPr/>
        </p:nvSpPr>
        <p:spPr>
          <a:xfrm>
            <a:off x="1933302" y="1567544"/>
            <a:ext cx="88827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zabity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żyjący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663667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62292B8-EF87-4A03-AAC0-448428AAD0A5}"/>
              </a:ext>
            </a:extLst>
          </p:cNvPr>
          <p:cNvSpPr/>
          <p:nvPr/>
        </p:nvSpPr>
        <p:spPr>
          <a:xfrm>
            <a:off x="1621971" y="671691"/>
            <a:ext cx="894805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A oto wielki tłum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Którego nikt nie mógł policzyć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Stojący przed tronem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przed Barankiem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Odziani są w białe szaty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 ich ręku palmy męczeństwa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Donośnym głosem wołają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Zbawienie u Boga naszego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8588768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45C97AC-CA41-4DE8-814E-F014E1D68D62}"/>
              </a:ext>
            </a:extLst>
          </p:cNvPr>
          <p:cNvSpPr/>
          <p:nvPr/>
        </p:nvSpPr>
        <p:spPr>
          <a:xfrm>
            <a:off x="1933302" y="1567544"/>
            <a:ext cx="88827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zabity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żyjący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4607303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E352B8A6-4F8F-4593-9B8B-C36952B20CE9}"/>
              </a:ext>
            </a:extLst>
          </p:cNvPr>
          <p:cNvSpPr/>
          <p:nvPr/>
        </p:nvSpPr>
        <p:spPr>
          <a:xfrm>
            <a:off x="1621971" y="671691"/>
            <a:ext cx="894805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Chwała, błogosławieństwo i mądrość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cześć i moc.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Potęga Bogu naszemu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I Barankowi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Ci przyodziani w białe szaty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Kim są i skąd przybyli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To ci, którzy we krwi Baranka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Je wybielili.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7319050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45C97AC-CA41-4DE8-814E-F014E1D68D62}"/>
              </a:ext>
            </a:extLst>
          </p:cNvPr>
          <p:cNvSpPr/>
          <p:nvPr/>
        </p:nvSpPr>
        <p:spPr>
          <a:xfrm>
            <a:off x="1933302" y="1567544"/>
            <a:ext cx="88827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zabity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żyjący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29477991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BDF8C68-2D8A-44BC-9F3B-1D493000EF06}"/>
              </a:ext>
            </a:extLst>
          </p:cNvPr>
          <p:cNvSpPr/>
          <p:nvPr/>
        </p:nvSpPr>
        <p:spPr>
          <a:xfrm>
            <a:off x="1628503" y="671691"/>
            <a:ext cx="89349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Pan mówi: Ja jestem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Początkiem i końcem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Zaprawdę przyjdę niebawem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Biegnijcie wytrwale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Nie będę już łaknął ni pragnął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Nie porazi mnie słońce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Bo paść mnie będzie Baranek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Da pić ze źródeł wód życia!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466135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45C97AC-CA41-4DE8-814E-F014E1D68D62}"/>
              </a:ext>
            </a:extLst>
          </p:cNvPr>
          <p:cNvSpPr/>
          <p:nvPr/>
        </p:nvSpPr>
        <p:spPr>
          <a:xfrm>
            <a:off x="1933302" y="1567544"/>
            <a:ext cx="88827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zabity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Chwała! Barankowi chwała cześć!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On Królem jest! Baranek żyjący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5082453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4344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E70E4C7E-34E2-438A-BA95-E13126A35757}"/>
              </a:ext>
            </a:extLst>
          </p:cNvPr>
          <p:cNvSpPr/>
          <p:nvPr/>
        </p:nvSpPr>
        <p:spPr>
          <a:xfrm>
            <a:off x="289302" y="766732"/>
            <a:ext cx="119026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6000" b="1" dirty="0">
                <a:solidFill>
                  <a:srgbClr val="FFFFFF"/>
                </a:solidFill>
                <a:latin typeface="PLSans12-Regular"/>
              </a:rPr>
              <a:t>Wspólnota Miłości Ukrzyżowanej</a:t>
            </a:r>
          </a:p>
          <a:p>
            <a:endParaRPr lang="pl-PL" sz="4400" b="1" dirty="0">
              <a:solidFill>
                <a:srgbClr val="FFFFFF"/>
              </a:solidFill>
              <a:latin typeface="PLSans12-Regular"/>
            </a:endParaRPr>
          </a:p>
          <a:p>
            <a:pPr algn="ctr"/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Spotkania:    I </a:t>
            </a:r>
            <a:r>
              <a:rPr lang="pl-PL" sz="4400" b="1" dirty="0" err="1">
                <a:solidFill>
                  <a:srgbClr val="FFFFFF"/>
                </a:solidFill>
                <a:latin typeface="PLSans12-Regular"/>
              </a:rPr>
              <a:t>i</a:t>
            </a: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 III wtorek miesiąca</a:t>
            </a:r>
          </a:p>
          <a:p>
            <a:pPr algn="ctr"/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19.00-21.00 </a:t>
            </a:r>
          </a:p>
          <a:p>
            <a:pPr algn="ctr"/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sala św. Trójcy w klasztorze</a:t>
            </a:r>
          </a:p>
          <a:p>
            <a:pPr algn="ctr"/>
            <a:endParaRPr lang="pl-PL" sz="4400" b="1" dirty="0">
              <a:solidFill>
                <a:srgbClr val="FFFFFF"/>
              </a:solidFill>
              <a:latin typeface="PLSans12-Regular"/>
            </a:endParaRPr>
          </a:p>
          <a:p>
            <a:pPr algn="ctr"/>
            <a:r>
              <a:rPr lang="pl-PL" sz="6000" b="1" dirty="0">
                <a:solidFill>
                  <a:srgbClr val="FFFFFF"/>
                </a:solidFill>
                <a:latin typeface="PLSans12-Regular"/>
              </a:rPr>
              <a:t>ZAPRASZAMY</a:t>
            </a:r>
          </a:p>
        </p:txBody>
      </p:sp>
    </p:spTree>
    <p:extLst>
      <p:ext uri="{BB962C8B-B14F-4D97-AF65-F5344CB8AC3E}">
        <p14:creationId xmlns:p14="http://schemas.microsoft.com/office/powerpoint/2010/main" val="4496900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654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1DD2698-869F-4154-AD83-962464D1ED55}"/>
              </a:ext>
            </a:extLst>
          </p:cNvPr>
          <p:cNvSpPr/>
          <p:nvPr/>
        </p:nvSpPr>
        <p:spPr>
          <a:xfrm>
            <a:off x="1055688" y="1268413"/>
            <a:ext cx="104584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Zmartwychwstały Pan królestwo objął dziś.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Wszechmogący Wódz okazał swoją moc.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Zakwitł Krzyż i karmi, chroni mnie,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Jezus Pan rozdaje życie swe.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D566316-9099-4CD1-897E-159A1CDD2DDB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78662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B770D9B-68D9-44D9-B603-40038AF6C074}"/>
              </a:ext>
            </a:extLst>
          </p:cNvPr>
          <p:cNvSpPr/>
          <p:nvPr/>
        </p:nvSpPr>
        <p:spPr>
          <a:xfrm>
            <a:off x="1055688" y="1268413"/>
            <a:ext cx="117012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>
                <a:solidFill>
                  <a:srgbClr val="FFFFFF"/>
                </a:solidFill>
                <a:latin typeface="PLSans12-Regular"/>
              </a:rPr>
              <a:t>Zstępuje z nieba, w nasze cierpienia,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By wyprowadzić nas z ciemności do światła.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Wzięty ze stada, zawieszony na drzewie,</a:t>
            </a:r>
            <a:br>
              <a:rPr lang="pl-PL" sz="4400" dirty="0">
                <a:solidFill>
                  <a:srgbClr val="FFFFFF"/>
                </a:solidFill>
                <a:latin typeface="PLSans12-Regular"/>
              </a:rPr>
            </a:br>
            <a:r>
              <a:rPr lang="pl-PL" sz="4400" dirty="0">
                <a:solidFill>
                  <a:srgbClr val="FFFFFF"/>
                </a:solidFill>
                <a:latin typeface="PLSans12-Regular"/>
              </a:rPr>
              <a:t>Naznacza nas Duchem i własną Krwią.</a:t>
            </a:r>
            <a:r>
              <a:rPr lang="pl-PL" sz="4400" dirty="0"/>
              <a:t> </a:t>
            </a:r>
            <a:br>
              <a:rPr lang="pl-PL" sz="4400" dirty="0"/>
            </a:br>
            <a:endParaRPr lang="pl-PL" sz="44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DAFD2DA-A7CF-49B9-B472-41069C084CEF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326070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BC57A63-A2D9-4AFD-8A20-AA766B1E8EE4}"/>
              </a:ext>
            </a:extLst>
          </p:cNvPr>
          <p:cNvSpPr txBox="1"/>
          <p:nvPr/>
        </p:nvSpPr>
        <p:spPr>
          <a:xfrm>
            <a:off x="201478" y="201478"/>
            <a:ext cx="11701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1DD2698-869F-4154-AD83-962464D1ED55}"/>
              </a:ext>
            </a:extLst>
          </p:cNvPr>
          <p:cNvSpPr/>
          <p:nvPr/>
        </p:nvSpPr>
        <p:spPr>
          <a:xfrm>
            <a:off x="1055688" y="1268413"/>
            <a:ext cx="104584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Zmartwychwstały Pan królestwo objął dziś.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Wszechmogący Wódz okazał swoją moc.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Zakwitł Krzyż i karmi, chroni mnie,</a:t>
            </a:r>
            <a:br>
              <a:rPr lang="pl-PL" sz="4400" b="1" dirty="0">
                <a:solidFill>
                  <a:srgbClr val="FFFFFF"/>
                </a:solidFill>
                <a:latin typeface="PLSans12-Regular"/>
              </a:rPr>
            </a:br>
            <a:r>
              <a:rPr lang="pl-PL" sz="4400" b="1" dirty="0">
                <a:solidFill>
                  <a:srgbClr val="FFFFFF"/>
                </a:solidFill>
                <a:latin typeface="PLSans12-Regular"/>
              </a:rPr>
              <a:t>Jezus Pan rozdaje życie swe.</a:t>
            </a:r>
            <a:r>
              <a:rPr lang="pl-PL" sz="4400" b="1" dirty="0"/>
              <a:t> </a:t>
            </a:r>
            <a:br>
              <a:rPr lang="pl-PL" sz="4400" b="1" dirty="0"/>
            </a:br>
            <a:endParaRPr lang="pl-PL" sz="4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D566316-9099-4CD1-897E-159A1CDD2DDB}"/>
              </a:ext>
            </a:extLst>
          </p:cNvPr>
          <p:cNvSpPr txBox="1"/>
          <p:nvPr/>
        </p:nvSpPr>
        <p:spPr>
          <a:xfrm>
            <a:off x="201478" y="201478"/>
            <a:ext cx="42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  <a:latin typeface="Arial Black" panose="020B0A04020102020204" pitchFamily="34" charset="0"/>
              </a:rPr>
              <a:t> Wejście</a:t>
            </a:r>
          </a:p>
        </p:txBody>
      </p:sp>
    </p:spTree>
    <p:extLst>
      <p:ext uri="{BB962C8B-B14F-4D97-AF65-F5344CB8AC3E}">
        <p14:creationId xmlns:p14="http://schemas.microsoft.com/office/powerpoint/2010/main" val="37536323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529</Words>
  <Application>Microsoft Office PowerPoint</Application>
  <PresentationFormat>Panoramiczny</PresentationFormat>
  <Paragraphs>187</Paragraphs>
  <Slides>69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69</vt:i4>
      </vt:variant>
    </vt:vector>
  </HeadingPairs>
  <TitlesOfParts>
    <vt:vector size="75" baseType="lpstr">
      <vt:lpstr>Arial</vt:lpstr>
      <vt:lpstr>Arial Black</vt:lpstr>
      <vt:lpstr>Calibri</vt:lpstr>
      <vt:lpstr>Calibri Light</vt:lpstr>
      <vt:lpstr>PLSans12-Regular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Jaskuła</dc:creator>
  <cp:lastModifiedBy>Marek Jaskuła</cp:lastModifiedBy>
  <cp:revision>14</cp:revision>
  <dcterms:created xsi:type="dcterms:W3CDTF">2019-02-24T09:40:01Z</dcterms:created>
  <dcterms:modified xsi:type="dcterms:W3CDTF">2019-05-12T08:55:29Z</dcterms:modified>
</cp:coreProperties>
</file>